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1" d="100"/>
          <a:sy n="71" d="100"/>
        </p:scale>
        <p:origin x="134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6948D-E614-488D-9410-5C3B76DA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FC544A-933B-4CDB-8B31-3B97BCAF3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DFD11-8B89-4A0C-A360-8731BCE6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D43A47-7937-4D3A-8811-17C5CE4F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CF1CFA-9FE3-4E9D-8AFC-7CDAB41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6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6B34D-3342-4946-B970-37F3F948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6B933E-4B1C-4787-B41E-1F79806E4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F43288-C1B0-4041-A55F-0DCDF1C6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415E9-8BD2-45E3-9CD2-AC1A59D6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C117C-0FE4-446B-9F41-EDCAC20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A7A42B-BCA1-41A9-8461-45D9742AE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C7EB41-3C14-451C-BACF-CDAB757C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871BA-E739-447D-AB8B-A13856CD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D9111-5CDD-4DA5-817B-BF3A8803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C4B22-1CF3-459E-A850-9F804F66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68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ED733-0222-43BD-AAE9-750E2E85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78A90D-585C-4106-BA83-FE4ADBDCE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B51DB0-D278-441D-8D1A-62FC1463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290CE8-BA32-4772-8BDC-9A9ABFF4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0D96E-5637-4F1D-95F7-0799C88D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21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3A117-DA2F-4CC9-9CF5-46D873C88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2DD3F-DB75-4F4D-A8BA-F8CCC99B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DABE33-EEFB-4B0C-8D8F-0D600FB7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7E5650-C7F4-4631-BBCD-0631F55E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6CA7E-0855-4467-9DC8-5CB8F35A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2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C1E45-1609-4EA3-8F30-051DA3C6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D6D7C6-2944-4F57-B714-3B644C417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DBA836-4420-4EC9-8EBF-8FD6EB546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4BBE2F-D8A5-4C7D-A272-A2A2B30A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5DCEC4-C1D6-4BC4-AA58-1363B622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DD00D-1422-4E20-BC6E-1DE901E6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6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44BB2-2DEE-4C98-8E68-56EA1F39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785BA8-BB65-4EF5-A48F-496068FF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79537F-A0AC-4351-B9D3-F28DE67E3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E30468-CC03-4CFA-993C-A5F1EBCED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27ECE9-BA5E-4D5D-93B6-7DDDCCBBB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1A0CD5-961C-4C80-89F0-38A1A805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2B3764-E034-4CCD-BE28-3EF35665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BC40B9-8CF1-4416-896C-1500FE40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07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8EB96-559E-4CB0-B61B-E754C1E2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1008F5-5AFF-4EBF-BA84-29418CC5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C8264D-C0E3-4E56-A82F-251434F3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52E220-5048-4E96-924F-DCBAAC51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96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8A2D77-F3C6-4D5A-826B-BD6ADE2C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58FAA9-A3DB-4512-847D-A853CCC4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7E7A6A-B6A7-4BA3-A028-E14FEEFA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25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08D9-746B-4EB1-A3DA-CA31EB46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B6D606-80F3-4E77-BCC6-13FA42C6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4D482-E81E-4283-AF07-8DAC54148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37CF76-4DC1-4FDA-BBDD-9DA44F36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769A83-D900-4EA8-B01C-70D4D44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59F9A1-48DD-413E-8621-B0FCA73E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9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0F170-8202-4DC6-8EB8-A6541C4B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0B32BB-AB08-45FB-B332-D416E1D9C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E9A9AF-40BB-475F-B5CB-1AC6E97F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BAF6E7-742C-428E-9B33-FE62BEE1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FA3622-50AF-4F11-85CA-9FCCBE22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A4BBA5-93FC-4E7D-8452-B7422963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9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BA3D91-15B5-470E-A310-57CC5CBE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776ACC-BBF3-4A5C-899C-7BB23FD2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50191-79D2-401E-9DED-6C896DEC2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B6746-7F9A-4F13-B4AD-656F663C32CA}" type="datetimeFigureOut">
              <a:rPr lang="es-ES" smtClean="0"/>
              <a:t>14/01/2019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BEFBA-5682-4389-80B9-DEF8345C8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4F5E2-5A74-49FD-99F9-17AC91225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0F0A-B147-423A-8FB9-98FE520159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5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4E7D81-0E7D-49A9-8761-0F8D616E9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1" b="1370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35E1C-B147-4C17-B523-80CA8891F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chemeClr val="bg1"/>
                </a:solidFill>
              </a:rPr>
              <a:t>ONLY ONE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FE9EC3-DC9B-47CA-96EC-55C71F841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>
            <a:normAutofit/>
          </a:bodyPr>
          <a:lstStyle/>
          <a:p>
            <a:pPr algn="l"/>
            <a:endParaRPr lang="es-E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4811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A1C4B-9120-496F-AAE4-5B9A86B0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NORTZUK GARA?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D1797-CE63-4A70-BA05-78E52231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Kaixo</a:t>
            </a:r>
            <a:r>
              <a:rPr lang="es-ES" dirty="0"/>
              <a:t>, </a:t>
            </a:r>
            <a:r>
              <a:rPr lang="es-ES" dirty="0" err="1"/>
              <a:t>gu</a:t>
            </a:r>
            <a:r>
              <a:rPr lang="es-ES" dirty="0"/>
              <a:t> 3ºB-klasea </a:t>
            </a:r>
            <a:r>
              <a:rPr lang="es-ES" dirty="0" err="1"/>
              <a:t>gara</a:t>
            </a:r>
            <a:r>
              <a:rPr lang="es-ES" dirty="0"/>
              <a:t> eta </a:t>
            </a:r>
            <a:r>
              <a:rPr lang="es-ES" dirty="0" err="1"/>
              <a:t>gaur</a:t>
            </a:r>
            <a:r>
              <a:rPr lang="es-ES" dirty="0"/>
              <a:t>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proiektua</a:t>
            </a:r>
            <a:r>
              <a:rPr lang="es-ES" dirty="0"/>
              <a:t> </a:t>
            </a:r>
            <a:r>
              <a:rPr lang="es-ES" dirty="0" err="1"/>
              <a:t>zuei</a:t>
            </a:r>
            <a:r>
              <a:rPr lang="es-ES" dirty="0"/>
              <a:t> </a:t>
            </a:r>
            <a:r>
              <a:rPr lang="es-ES" dirty="0" err="1"/>
              <a:t>aurkeztera</a:t>
            </a:r>
            <a:r>
              <a:rPr lang="es-ES" dirty="0"/>
              <a:t> </a:t>
            </a:r>
            <a:r>
              <a:rPr lang="es-ES" dirty="0" err="1"/>
              <a:t>gatoz</a:t>
            </a:r>
            <a:r>
              <a:rPr lang="es-ES" dirty="0"/>
              <a:t>. </a:t>
            </a:r>
            <a:r>
              <a:rPr lang="es-ES" dirty="0" err="1"/>
              <a:t>Proiektua</a:t>
            </a:r>
            <a:r>
              <a:rPr lang="es-ES" dirty="0"/>
              <a:t> GKE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sortzea</a:t>
            </a:r>
            <a:r>
              <a:rPr lang="es-ES" dirty="0"/>
              <a:t> da eta </a:t>
            </a:r>
            <a:r>
              <a:rPr lang="es-ES" dirty="0" err="1"/>
              <a:t>gurea</a:t>
            </a:r>
            <a:r>
              <a:rPr lang="es-ES" dirty="0"/>
              <a:t> </a:t>
            </a:r>
            <a:r>
              <a:rPr lang="es-ES" dirty="0" err="1"/>
              <a:t>Only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deitzen</a:t>
            </a:r>
            <a:r>
              <a:rPr lang="es-ES" dirty="0"/>
              <a:t> da. Eta </a:t>
            </a:r>
            <a:r>
              <a:rPr lang="es-ES" dirty="0" err="1"/>
              <a:t>hau</a:t>
            </a:r>
            <a:r>
              <a:rPr lang="es-ES" dirty="0"/>
              <a:t> </a:t>
            </a: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logoa</a:t>
            </a:r>
            <a:r>
              <a:rPr lang="es-ES" dirty="0"/>
              <a:t> 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F466DA-3328-4AB0-9012-35AEB84C3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41" y="2718032"/>
            <a:ext cx="2224918" cy="39554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C3718B-602E-41C1-A6C1-F62231016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5" y="3061982"/>
            <a:ext cx="4915946" cy="36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0A2C8-E58E-4809-ADD9-E5B7A789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NOLA ANTOLATU GARA?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5772D-B542-4F6F-9BA5-F5AC2F6B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1825625"/>
            <a:ext cx="11144075" cy="100985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6 </a:t>
            </a:r>
            <a:r>
              <a:rPr lang="es-ES" dirty="0" err="1"/>
              <a:t>talde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ditugu</a:t>
            </a:r>
            <a:r>
              <a:rPr lang="es-ES" dirty="0"/>
              <a:t>. </a:t>
            </a:r>
            <a:r>
              <a:rPr lang="es-ES" dirty="0" err="1"/>
              <a:t>Zuzendariak</a:t>
            </a:r>
            <a:r>
              <a:rPr lang="es-ES" dirty="0"/>
              <a:t>, </a:t>
            </a:r>
            <a:r>
              <a:rPr lang="es-ES" dirty="0" err="1"/>
              <a:t>idazkariak</a:t>
            </a:r>
            <a:r>
              <a:rPr lang="es-ES" dirty="0"/>
              <a:t>, </a:t>
            </a:r>
            <a:r>
              <a:rPr lang="es-ES" dirty="0" err="1"/>
              <a:t>informatikoak</a:t>
            </a:r>
            <a:r>
              <a:rPr lang="es-ES" dirty="0"/>
              <a:t>, </a:t>
            </a:r>
            <a:r>
              <a:rPr lang="es-ES" dirty="0" err="1"/>
              <a:t>komunikazioa</a:t>
            </a:r>
            <a:r>
              <a:rPr lang="es-ES" dirty="0"/>
              <a:t>, marketing eta </a:t>
            </a:r>
            <a:r>
              <a:rPr lang="es-ES" dirty="0" err="1"/>
              <a:t>diruzainak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BA83D-3F1D-46D7-AF95-85A3578772E3}"/>
              </a:ext>
            </a:extLst>
          </p:cNvPr>
          <p:cNvSpPr txBox="1"/>
          <p:nvPr/>
        </p:nvSpPr>
        <p:spPr>
          <a:xfrm>
            <a:off x="209725" y="3179427"/>
            <a:ext cx="205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ZUZENDARIAK: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1682C3-0940-4D46-B29D-B618F77631BD}"/>
              </a:ext>
            </a:extLst>
          </p:cNvPr>
          <p:cNvSpPr txBox="1"/>
          <p:nvPr/>
        </p:nvSpPr>
        <p:spPr>
          <a:xfrm>
            <a:off x="6962862" y="3198167"/>
            <a:ext cx="270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IDAZKARIAK: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DF7E727-3B85-4467-8959-F6C9F093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44" y="3659832"/>
            <a:ext cx="3853344" cy="28900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06A1B6-0310-4C9E-B414-3AE860CC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390336"/>
            <a:ext cx="4212672" cy="31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4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77BDF-1266-4F72-8B62-C45FC7A7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1A949-0496-45E7-AE35-136DDC77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0229"/>
            <a:ext cx="2838975" cy="461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INFORMATIKOAK: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DADAFB-59B3-47F5-A107-5AEA3655CACC}"/>
              </a:ext>
            </a:extLst>
          </p:cNvPr>
          <p:cNvSpPr txBox="1"/>
          <p:nvPr/>
        </p:nvSpPr>
        <p:spPr>
          <a:xfrm>
            <a:off x="6880375" y="797073"/>
            <a:ext cx="260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KOMUNIKAZIOA: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6E3D1F-48FF-4361-B368-2C6522A2462F}"/>
              </a:ext>
            </a:extLst>
          </p:cNvPr>
          <p:cNvSpPr txBox="1"/>
          <p:nvPr/>
        </p:nvSpPr>
        <p:spPr>
          <a:xfrm>
            <a:off x="460392" y="3913175"/>
            <a:ext cx="255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MARKETING: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D892CE-B669-45BB-B311-61783F05F254}"/>
              </a:ext>
            </a:extLst>
          </p:cNvPr>
          <p:cNvSpPr txBox="1"/>
          <p:nvPr/>
        </p:nvSpPr>
        <p:spPr>
          <a:xfrm>
            <a:off x="6114966" y="4025584"/>
            <a:ext cx="255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DIRUZAINAK</a:t>
            </a:r>
            <a:r>
              <a:rPr lang="es-ES" dirty="0"/>
              <a:t>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44D82F-81CE-424C-90CB-D52BC2FFA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60" y="1389329"/>
            <a:ext cx="4057647" cy="25238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71115A-5FA7-4DC2-9C12-CF37D712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34" y="1233707"/>
            <a:ext cx="3780120" cy="28350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ED9354E-007B-4B8B-9FA4-1E75AC37E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06" y="4010673"/>
            <a:ext cx="3681661" cy="27612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FB1280E-55AC-417A-9DF6-50E6CC032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46" y="3678014"/>
            <a:ext cx="2320429" cy="30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1E913-06ED-4C28-ADB5-52CA42F9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GURE HELBURUA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6736A-9595-4032-BE54-464BECC94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Gure</a:t>
            </a:r>
            <a:r>
              <a:rPr lang="es-ES" dirty="0"/>
              <a:t> </a:t>
            </a:r>
            <a:r>
              <a:rPr lang="es-ES" dirty="0" err="1"/>
              <a:t>helburua</a:t>
            </a:r>
            <a:r>
              <a:rPr lang="es-ES" dirty="0"/>
              <a:t> da </a:t>
            </a:r>
            <a:r>
              <a:rPr lang="es-ES" dirty="0" err="1"/>
              <a:t>dirua</a:t>
            </a:r>
            <a:r>
              <a:rPr lang="es-ES" dirty="0"/>
              <a:t> </a:t>
            </a:r>
            <a:r>
              <a:rPr lang="es-ES" dirty="0" err="1"/>
              <a:t>lortzea</a:t>
            </a:r>
            <a:r>
              <a:rPr lang="es-ES" dirty="0"/>
              <a:t> </a:t>
            </a:r>
            <a:r>
              <a:rPr lang="es-ES" dirty="0" err="1"/>
              <a:t>teilatu</a:t>
            </a:r>
            <a:r>
              <a:rPr lang="es-ES" dirty="0"/>
              <a:t> </a:t>
            </a:r>
            <a:r>
              <a:rPr lang="es-ES" dirty="0" err="1"/>
              <a:t>bat</a:t>
            </a:r>
            <a:r>
              <a:rPr lang="es-ES" dirty="0"/>
              <a:t> </a:t>
            </a:r>
            <a:r>
              <a:rPr lang="es-ES" dirty="0" err="1"/>
              <a:t>egiteko</a:t>
            </a:r>
            <a:r>
              <a:rPr lang="es-ES" dirty="0"/>
              <a:t> </a:t>
            </a:r>
            <a:r>
              <a:rPr lang="es-ES" dirty="0" err="1"/>
              <a:t>Mozambiquen</a:t>
            </a:r>
            <a:r>
              <a:rPr lang="es-ES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2EAA38-1C79-4A27-B021-0CE2E3466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" y="2516697"/>
            <a:ext cx="5508771" cy="41315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A4C57D-069E-4977-B4F2-AED8F7A06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48" y="2461965"/>
            <a:ext cx="3023183" cy="40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5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589D3-5D11-43A7-89B0-88FCBE5E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4AEAC-550F-4FF5-A0FE-DC78C7FFE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/>
              <a:t>Lagun</a:t>
            </a:r>
            <a:r>
              <a:rPr lang="es-ES" dirty="0"/>
              <a:t> </a:t>
            </a:r>
            <a:r>
              <a:rPr lang="es-ES" dirty="0" err="1"/>
              <a:t>dezazuela</a:t>
            </a:r>
            <a:r>
              <a:rPr lang="es-ES" dirty="0"/>
              <a:t> espero </a:t>
            </a:r>
            <a:r>
              <a:rPr lang="es-ES" dirty="0" err="1"/>
              <a:t>dugu</a:t>
            </a:r>
            <a:r>
              <a:rPr lang="es-ES" dirty="0"/>
              <a:t> eta </a:t>
            </a:r>
            <a:r>
              <a:rPr lang="es-ES" dirty="0" err="1"/>
              <a:t>eskerrik</a:t>
            </a:r>
            <a:r>
              <a:rPr lang="es-ES" dirty="0"/>
              <a:t> </a:t>
            </a:r>
            <a:r>
              <a:rPr lang="es-ES" dirty="0" err="1"/>
              <a:t>asko</a:t>
            </a:r>
            <a:r>
              <a:rPr lang="es-ES" dirty="0"/>
              <a:t> </a:t>
            </a:r>
            <a:r>
              <a:rPr lang="es-ES" dirty="0" err="1"/>
              <a:t>entzuteagatik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66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90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ONLY ONE</vt:lpstr>
      <vt:lpstr>NORTZUK GARA?</vt:lpstr>
      <vt:lpstr>NOLA ANTOLATU GARA?</vt:lpstr>
      <vt:lpstr>Presentación de PowerPoint</vt:lpstr>
      <vt:lpstr>GURE HELBURUA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ONLY ONE</dc:title>
  <dc:creator>SIMÓN PELLITERO, PAULA</dc:creator>
  <cp:lastModifiedBy>SIMÓN PELLITERO, PAULA</cp:lastModifiedBy>
  <cp:revision>14</cp:revision>
  <dcterms:created xsi:type="dcterms:W3CDTF">2019-01-04T10:42:33Z</dcterms:created>
  <dcterms:modified xsi:type="dcterms:W3CDTF">2019-01-14T10:29:28Z</dcterms:modified>
</cp:coreProperties>
</file>