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48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1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268C-935B-4AA1-A3C0-A2C91F636BD4}" type="datetimeFigureOut">
              <a:rPr lang="ca-ES" smtClean="0"/>
              <a:pPr/>
              <a:t>13/04/2015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E67D-4540-44CC-850A-B945DD93B1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nicart23.blogspot.com.e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9000" r="-3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ca-ES" b="1" dirty="0" smtClean="0">
                <a:latin typeface="Akbar" pitchFamily="2" charset="0"/>
              </a:rPr>
              <a:t>COOPERATIVA</a:t>
            </a:r>
            <a:endParaRPr lang="ca-ES" b="1" dirty="0">
              <a:latin typeface="Akbar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rot="20870088">
            <a:off x="3378237" y="5596387"/>
            <a:ext cx="574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latin typeface="Akbar" pitchFamily="2" charset="0"/>
              </a:rPr>
              <a:t>TREU-TE EL DUBTE I COMPRA UN PRODUCTE</a:t>
            </a:r>
            <a:endParaRPr lang="ca-ES" sz="2400" dirty="0">
              <a:latin typeface="Akbar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Campanya de recollida de material reciclat. </a:t>
            </a:r>
          </a:p>
          <a:p>
            <a:r>
              <a:rPr lang="ca-ES" dirty="0" smtClean="0"/>
              <a:t>Productes adaptats a les propostes de millora. </a:t>
            </a:r>
          </a:p>
          <a:p>
            <a:r>
              <a:rPr lang="ca-ES" dirty="0" smtClean="0"/>
              <a:t>Compra de material necessari. </a:t>
            </a:r>
          </a:p>
          <a:p>
            <a:r>
              <a:rPr lang="ca-ES" dirty="0" smtClean="0"/>
              <a:t>Comencem a produir al mes de febrer. </a:t>
            </a:r>
          </a:p>
          <a:p>
            <a:r>
              <a:rPr lang="ca-ES" dirty="0" smtClean="0"/>
              <a:t>Organització de la producció per grups. 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8" name="7 Rectángulo"/>
          <p:cNvSpPr/>
          <p:nvPr/>
        </p:nvSpPr>
        <p:spPr>
          <a:xfrm>
            <a:off x="642910" y="357166"/>
            <a:ext cx="7881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COMENÇA LA PRODUCCIÓ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13 Imagen" descr="DSCN0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000504"/>
            <a:ext cx="3548055" cy="2661042"/>
          </a:xfrm>
          <a:prstGeom prst="rect">
            <a:avLst/>
          </a:prstGeom>
        </p:spPr>
      </p:pic>
      <p:pic>
        <p:nvPicPr>
          <p:cNvPr id="16" name="15 Imagen" descr="P1050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85860"/>
            <a:ext cx="3500462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N0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28604"/>
            <a:ext cx="3643338" cy="2732504"/>
          </a:xfrm>
          <a:prstGeom prst="rect">
            <a:avLst/>
          </a:prstGeom>
        </p:spPr>
      </p:pic>
      <p:pic>
        <p:nvPicPr>
          <p:cNvPr id="6" name="5 Imagen" descr="DSCN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571868" cy="2678901"/>
          </a:xfrm>
          <a:prstGeom prst="rect">
            <a:avLst/>
          </a:prstGeom>
        </p:spPr>
      </p:pic>
      <p:pic>
        <p:nvPicPr>
          <p:cNvPr id="8" name="7 Imagen" descr="DSCN0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89646"/>
            <a:ext cx="4143404" cy="3107554"/>
          </a:xfrm>
          <a:prstGeom prst="rect">
            <a:avLst/>
          </a:prstGeom>
        </p:spPr>
      </p:pic>
      <p:pic>
        <p:nvPicPr>
          <p:cNvPr id="9" name="8 Imagen" descr="DSCN0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876"/>
            <a:ext cx="3833807" cy="287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 smtClean="0"/>
              <a:t>Creem notícies. </a:t>
            </a:r>
          </a:p>
          <a:p>
            <a:r>
              <a:rPr lang="ca-ES" dirty="0" smtClean="0"/>
              <a:t>Fem un diari amb les activitats de la cooperativa. </a:t>
            </a:r>
          </a:p>
          <a:p>
            <a:r>
              <a:rPr lang="ca-ES" dirty="0" smtClean="0"/>
              <a:t>Participació al concurs de </a:t>
            </a:r>
            <a:r>
              <a:rPr lang="ca-ES" dirty="0" err="1" smtClean="0"/>
              <a:t>l’ONCE</a:t>
            </a:r>
            <a:r>
              <a:rPr lang="ca-ES" dirty="0" smtClean="0"/>
              <a:t>. </a:t>
            </a:r>
            <a:endParaRPr lang="ca-ES" dirty="0"/>
          </a:p>
        </p:txBody>
      </p:sp>
      <p:pic>
        <p:nvPicPr>
          <p:cNvPr id="7" name="6 Marcador de contenido" descr="gato periodic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4387048"/>
            <a:ext cx="2071702" cy="2071702"/>
          </a:xfrm>
        </p:spPr>
      </p:pic>
      <p:sp>
        <p:nvSpPr>
          <p:cNvPr id="5" name="4 Rectángulo"/>
          <p:cNvSpPr/>
          <p:nvPr/>
        </p:nvSpPr>
        <p:spPr>
          <a:xfrm>
            <a:off x="571472" y="500042"/>
            <a:ext cx="799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DIARI DE LA COOPERATIVA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7 Imagen" descr="diari digitalitz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10100"/>
            <a:ext cx="3783999" cy="534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72386" cy="4400568"/>
          </a:xfrm>
        </p:spPr>
        <p:txBody>
          <a:bodyPr/>
          <a:lstStyle/>
          <a:p>
            <a:r>
              <a:rPr lang="ca-ES" dirty="0" smtClean="0"/>
              <a:t>Capital inicial </a:t>
            </a:r>
          </a:p>
          <a:p>
            <a:r>
              <a:rPr lang="ca-ES" dirty="0" smtClean="0"/>
              <a:t>Diners gastats </a:t>
            </a:r>
          </a:p>
          <a:p>
            <a:r>
              <a:rPr lang="ca-ES" dirty="0" smtClean="0"/>
              <a:t>Beneficis </a:t>
            </a:r>
          </a:p>
          <a:p>
            <a:r>
              <a:rPr lang="ca-ES" dirty="0" smtClean="0"/>
              <a:t>ONG </a:t>
            </a:r>
          </a:p>
          <a:p>
            <a:r>
              <a:rPr lang="ca-ES" dirty="0" smtClean="0"/>
              <a:t>Activitat Conjunta </a:t>
            </a:r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1857356" y="428604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COMPTABILITAT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6 Imagen" descr="gifs-animados-tio-gilito-2244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753" y="2928934"/>
            <a:ext cx="3558299" cy="3138499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340768"/>
            <a:ext cx="7992888" cy="2664296"/>
          </a:xfrm>
        </p:spPr>
        <p:txBody>
          <a:bodyPr>
            <a:normAutofit/>
          </a:bodyPr>
          <a:lstStyle/>
          <a:p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podeu</a:t>
            </a:r>
            <a:r>
              <a:rPr lang="es-ES" dirty="0" smtClean="0"/>
              <a:t> seguir a: 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http://unicart23.blogspot.com.es/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411760" y="332656"/>
            <a:ext cx="42484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COMIAT </a:t>
            </a:r>
            <a:endParaRPr lang="es-E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6 Imagen" descr="P1050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600908"/>
            <a:ext cx="5100059" cy="3825044"/>
          </a:xfrm>
          <a:prstGeom prst="rect">
            <a:avLst/>
          </a:prstGeom>
        </p:spPr>
      </p:pic>
      <p:sp>
        <p:nvSpPr>
          <p:cNvPr id="8" name="7 Llamada rectangular redondeada"/>
          <p:cNvSpPr/>
          <p:nvPr/>
        </p:nvSpPr>
        <p:spPr>
          <a:xfrm>
            <a:off x="395536" y="3573016"/>
            <a:ext cx="2160240" cy="1296144"/>
          </a:xfrm>
          <a:prstGeom prst="wedgeRoundRectCallout">
            <a:avLst>
              <a:gd name="adj1" fmla="val 146914"/>
              <a:gd name="adj2" fmla="val -210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solidFill>
                  <a:schemeClr val="tx1"/>
                </a:solidFill>
              </a:rPr>
              <a:t>Moltes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gràcies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ca-ES" sz="6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BENVINGUTS </a:t>
            </a:r>
            <a:endParaRPr lang="ca-ES" sz="6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9 Imagen" descr="Imagen-animada-Pincel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857232"/>
            <a:ext cx="1214446" cy="137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b="1" dirty="0" smtClean="0">
                <a:ln/>
                <a:solidFill>
                  <a:schemeClr val="accent3"/>
                </a:solidFill>
              </a:rPr>
              <a:t/>
            </a:r>
            <a:br>
              <a:rPr lang="ca-ES" b="1" dirty="0" smtClean="0">
                <a:ln/>
                <a:solidFill>
                  <a:schemeClr val="accent3"/>
                </a:solidFill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/>
          <a:lstStyle/>
          <a:p>
            <a:r>
              <a:rPr lang="ca-ES" dirty="0" smtClean="0"/>
              <a:t>Tipus d’empresa: Cooperativa. </a:t>
            </a:r>
          </a:p>
          <a:p>
            <a:r>
              <a:rPr lang="ca-ES" dirty="0" smtClean="0"/>
              <a:t>Objectiu: Vendre productes artesanals al mercat de Tordera. </a:t>
            </a:r>
          </a:p>
          <a:p>
            <a:r>
              <a:rPr lang="ca-ES" dirty="0" smtClean="0"/>
              <a:t>Nombre de socis. </a:t>
            </a:r>
          </a:p>
          <a:p>
            <a:r>
              <a:rPr lang="ca-ES" dirty="0" smtClean="0"/>
              <a:t>Capital inicial. </a:t>
            </a:r>
          </a:p>
          <a:p>
            <a:pPr>
              <a:buNone/>
            </a:pPr>
            <a:endParaRPr lang="ca-ES" dirty="0" smtClean="0"/>
          </a:p>
          <a:p>
            <a:endParaRPr lang="ca-ES" dirty="0" smtClean="0"/>
          </a:p>
        </p:txBody>
      </p:sp>
      <p:pic>
        <p:nvPicPr>
          <p:cNvPr id="4" name="3 Imagen" descr="P105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714752"/>
            <a:ext cx="3571868" cy="267890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857356" y="714356"/>
            <a:ext cx="427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PRESENTACIÓ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10 Imagen" descr="GIF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755" y="0"/>
            <a:ext cx="3424245" cy="390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105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85860"/>
            <a:ext cx="3571868" cy="26789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7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OBTENCIÓ DEL NIF </a:t>
            </a:r>
            <a:r>
              <a:rPr lang="ca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ca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DOCUMENTS: </a:t>
            </a:r>
          </a:p>
          <a:p>
            <a:r>
              <a:rPr lang="ca-ES" dirty="0" smtClean="0"/>
              <a:t>Acta de constitució </a:t>
            </a:r>
          </a:p>
          <a:p>
            <a:r>
              <a:rPr lang="ca-ES" dirty="0" smtClean="0"/>
              <a:t>Fulls 036 </a:t>
            </a:r>
          </a:p>
          <a:p>
            <a:r>
              <a:rPr lang="ca-ES" dirty="0" smtClean="0"/>
              <a:t>Estatuts de la cooperativa </a:t>
            </a:r>
          </a:p>
          <a:p>
            <a:r>
              <a:rPr lang="ca-ES" dirty="0" smtClean="0"/>
              <a:t>Registre de socis </a:t>
            </a:r>
          </a:p>
          <a:p>
            <a:pPr>
              <a:buNone/>
            </a:pPr>
            <a:endParaRPr lang="ca-ES" dirty="0"/>
          </a:p>
        </p:txBody>
      </p:sp>
      <p:pic>
        <p:nvPicPr>
          <p:cNvPr id="6" name="5 Imagen" descr="Imagen-animada-Carpeta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572008"/>
            <a:ext cx="2119318" cy="1816558"/>
          </a:xfrm>
          <a:prstGeom prst="rect">
            <a:avLst/>
          </a:prstGeom>
        </p:spPr>
      </p:pic>
      <p:pic>
        <p:nvPicPr>
          <p:cNvPr id="11266" name="Picture 2" descr="http://2.bp.blogspot.com/-qHezrNwkjEI/VJgMJrKE5PI/AAAAAAAAAIQ/8H7yFQ03BXY/s320/DSCN0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1050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2445804" cy="1834353"/>
          </a:xfrm>
        </p:spPr>
      </p:pic>
      <p:pic>
        <p:nvPicPr>
          <p:cNvPr id="5" name="4 Imagen" descr="P105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00504"/>
            <a:ext cx="2476486" cy="1857364"/>
          </a:xfrm>
          <a:prstGeom prst="rect">
            <a:avLst/>
          </a:prstGeom>
        </p:spPr>
      </p:pic>
      <p:pic>
        <p:nvPicPr>
          <p:cNvPr id="6" name="5 Imagen" descr="P1050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500174"/>
            <a:ext cx="2571736" cy="1928802"/>
          </a:xfrm>
          <a:prstGeom prst="rect">
            <a:avLst/>
          </a:prstGeom>
        </p:spPr>
      </p:pic>
      <p:pic>
        <p:nvPicPr>
          <p:cNvPr id="7" name="6 Imagen" descr="P1050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071942"/>
            <a:ext cx="2428860" cy="1821645"/>
          </a:xfrm>
          <a:prstGeom prst="rect">
            <a:avLst/>
          </a:prstGeom>
        </p:spPr>
      </p:pic>
      <p:pic>
        <p:nvPicPr>
          <p:cNvPr id="8" name="7 Imagen" descr="P10501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500174"/>
            <a:ext cx="2476486" cy="1857364"/>
          </a:xfrm>
          <a:prstGeom prst="rect">
            <a:avLst/>
          </a:prstGeom>
        </p:spPr>
      </p:pic>
      <p:pic>
        <p:nvPicPr>
          <p:cNvPr id="9" name="8 Imagen" descr="P10501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071943"/>
            <a:ext cx="2500298" cy="1875224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928662" y="3500438"/>
            <a:ext cx="2085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Presidenta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Naiara</a:t>
            </a:r>
            <a:r>
              <a:rPr kumimoji="0" lang="ca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Rodríguez </a:t>
            </a:r>
            <a:endParaRPr kumimoji="0" lang="ca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571868" y="3500438"/>
            <a:ext cx="2085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Secretaria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Júlia Duran</a:t>
            </a:r>
            <a:r>
              <a:rPr kumimoji="0" lang="ca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a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6357950" y="3500438"/>
            <a:ext cx="2085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Tresorer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 smtClean="0">
                <a:latin typeface="+mj-lt"/>
                <a:ea typeface="+mj-ea"/>
                <a:cs typeface="+mj-cs"/>
              </a:rPr>
              <a:t>Matías </a:t>
            </a:r>
            <a:r>
              <a:rPr lang="ca-ES" noProof="0" dirty="0" err="1" smtClean="0">
                <a:latin typeface="+mj-lt"/>
                <a:ea typeface="+mj-ea"/>
                <a:cs typeface="+mj-cs"/>
              </a:rPr>
              <a:t>Chazarreta</a:t>
            </a:r>
            <a:r>
              <a:rPr kumimoji="0" lang="ca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a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6572264" y="6000768"/>
            <a:ext cx="2085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err="1" smtClean="0">
                <a:latin typeface="+mj-lt"/>
                <a:ea typeface="+mj-ea"/>
                <a:cs typeface="+mj-cs"/>
              </a:rPr>
              <a:t>Vicetresorer</a:t>
            </a:r>
            <a:r>
              <a:rPr lang="ca-ES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Óscar </a:t>
            </a:r>
            <a:r>
              <a:rPr lang="ca-ES" dirty="0" err="1">
                <a:latin typeface="+mj-lt"/>
                <a:ea typeface="+mj-ea"/>
                <a:cs typeface="+mj-cs"/>
              </a:rPr>
              <a:t>C</a:t>
            </a:r>
            <a:r>
              <a:rPr lang="ca-ES" dirty="0" err="1" smtClean="0">
                <a:latin typeface="+mj-lt"/>
                <a:ea typeface="+mj-ea"/>
                <a:cs typeface="+mj-cs"/>
              </a:rPr>
              <a:t>ortijo</a:t>
            </a:r>
            <a:r>
              <a:rPr lang="ca-ES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ca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a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714744" y="6000768"/>
            <a:ext cx="2085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Vicesecretaria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 smtClean="0">
                <a:latin typeface="+mj-lt"/>
                <a:ea typeface="+mj-ea"/>
                <a:cs typeface="+mj-cs"/>
              </a:rPr>
              <a:t>Nerea </a:t>
            </a:r>
            <a:r>
              <a:rPr lang="ca-ES" noProof="0" dirty="0" err="1" smtClean="0">
                <a:latin typeface="+mj-lt"/>
                <a:ea typeface="+mj-ea"/>
                <a:cs typeface="+mj-cs"/>
              </a:rPr>
              <a:t>Cuadros</a:t>
            </a:r>
            <a:r>
              <a:rPr lang="ca-ES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ca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785786" y="6000768"/>
            <a:ext cx="20859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+mj-lt"/>
                <a:ea typeface="+mj-ea"/>
                <a:cs typeface="+mj-cs"/>
              </a:rPr>
              <a:t>Vicepresidenta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err="1" smtClean="0">
                <a:latin typeface="+mj-lt"/>
                <a:ea typeface="+mj-ea"/>
                <a:cs typeface="+mj-cs"/>
              </a:rPr>
              <a:t>Ferdaous</a:t>
            </a:r>
            <a:r>
              <a:rPr lang="ca-ES" dirty="0" smtClean="0">
                <a:latin typeface="+mj-lt"/>
                <a:ea typeface="+mj-ea"/>
                <a:cs typeface="+mj-cs"/>
              </a:rPr>
              <a:t> </a:t>
            </a:r>
            <a:r>
              <a:rPr lang="ca-ES" dirty="0" err="1" smtClean="0">
                <a:latin typeface="+mj-lt"/>
                <a:ea typeface="+mj-ea"/>
                <a:cs typeface="+mj-cs"/>
              </a:rPr>
              <a:t>Akaddid</a:t>
            </a:r>
            <a:r>
              <a:rPr kumimoji="0" lang="ca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a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00232" y="285728"/>
            <a:ext cx="5307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CONSELL RECTOR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N0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038600" cy="3028950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 smtClean="0"/>
              <a:t>Consell rector </a:t>
            </a:r>
          </a:p>
          <a:p>
            <a:r>
              <a:rPr lang="ca-ES" dirty="0" smtClean="0"/>
              <a:t>Comptabilitat </a:t>
            </a:r>
          </a:p>
          <a:p>
            <a:r>
              <a:rPr lang="ca-ES" dirty="0" smtClean="0"/>
              <a:t>Publicitat i disseny</a:t>
            </a:r>
          </a:p>
          <a:p>
            <a:r>
              <a:rPr lang="ca-ES" dirty="0" smtClean="0"/>
              <a:t>Informàtica </a:t>
            </a:r>
          </a:p>
          <a:p>
            <a:r>
              <a:rPr lang="ca-ES" dirty="0" smtClean="0"/>
              <a:t>Relacions públiques</a:t>
            </a:r>
          </a:p>
          <a:p>
            <a:r>
              <a:rPr lang="ca-ES" dirty="0" smtClean="0"/>
              <a:t>Mitjans de comunicació</a:t>
            </a:r>
          </a:p>
          <a:p>
            <a:r>
              <a:rPr lang="ca-ES" dirty="0" smtClean="0"/>
              <a:t>Producció</a:t>
            </a:r>
          </a:p>
          <a:p>
            <a:r>
              <a:rPr lang="ca-ES" dirty="0" smtClean="0"/>
              <a:t>Venta </a:t>
            </a:r>
          </a:p>
          <a:p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1285852" y="500042"/>
            <a:ext cx="65438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ORGANIGRAMA </a:t>
            </a:r>
            <a:endParaRPr lang="ca-E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 smtClean="0"/>
              <a:t>Cada soci va portar un prototip fet amb material reciclat. </a:t>
            </a:r>
          </a:p>
          <a:p>
            <a:r>
              <a:rPr lang="ca-ES" dirty="0" smtClean="0"/>
              <a:t>Fitxa del prototip</a:t>
            </a:r>
          </a:p>
          <a:p>
            <a:r>
              <a:rPr lang="ca-ES" dirty="0" smtClean="0"/>
              <a:t>Elecció dels prototips finalistes. </a:t>
            </a:r>
            <a:endParaRPr lang="ca-ES" dirty="0"/>
          </a:p>
        </p:txBody>
      </p:sp>
      <p:pic>
        <p:nvPicPr>
          <p:cNvPr id="5" name="4 Marcador de contenido" descr="DSCN0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0127" y="3929066"/>
            <a:ext cx="3622140" cy="2716605"/>
          </a:xfrm>
        </p:spPr>
      </p:pic>
      <p:sp>
        <p:nvSpPr>
          <p:cNvPr id="9" name="8 Rectángulo"/>
          <p:cNvSpPr/>
          <p:nvPr/>
        </p:nvSpPr>
        <p:spPr>
          <a:xfrm>
            <a:off x="1785918" y="357166"/>
            <a:ext cx="53928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ELS PROTOTIPS </a:t>
            </a:r>
            <a:endParaRPr lang="ca-E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5 Imagen" descr="GIF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857628"/>
            <a:ext cx="1571636" cy="2701801"/>
          </a:xfrm>
          <a:prstGeom prst="rect">
            <a:avLst/>
          </a:prstGeom>
        </p:spPr>
      </p:pic>
      <p:pic>
        <p:nvPicPr>
          <p:cNvPr id="7" name="6 Imagen" descr="DSCN0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428736"/>
            <a:ext cx="3095615" cy="23217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 smtClean="0"/>
              <a:t>Quan es va realitzar? </a:t>
            </a:r>
          </a:p>
          <a:p>
            <a:r>
              <a:rPr lang="ca-ES" dirty="0" smtClean="0"/>
              <a:t>Objectiu: Conèixer l’opinió de la gent de Tordera. </a:t>
            </a:r>
          </a:p>
          <a:p>
            <a:r>
              <a:rPr lang="ca-ES" dirty="0" smtClean="0"/>
              <a:t>Planificació: En grups de tres o parelles. </a:t>
            </a:r>
          </a:p>
          <a:p>
            <a:r>
              <a:rPr lang="ca-ES" dirty="0" smtClean="0"/>
              <a:t>Avaluació dels resultats i conclusió. </a:t>
            </a:r>
            <a:endParaRPr lang="ca-ES" dirty="0"/>
          </a:p>
        </p:txBody>
      </p:sp>
      <p:pic>
        <p:nvPicPr>
          <p:cNvPr id="9" name="8 Marcador de contenido" descr="DSCN05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571876"/>
            <a:ext cx="3824286" cy="2868215"/>
          </a:xfrm>
        </p:spPr>
      </p:pic>
      <p:sp>
        <p:nvSpPr>
          <p:cNvPr id="5" name="4 Rectángulo"/>
          <p:cNvSpPr/>
          <p:nvPr/>
        </p:nvSpPr>
        <p:spPr>
          <a:xfrm>
            <a:off x="1071538" y="428604"/>
            <a:ext cx="691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ENQUESTA DE MERCAT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9 Imagen" descr="GarfieldDetective-blank_mol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735"/>
            <a:ext cx="1928826" cy="1723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8043890" cy="35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714480" y="64291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ELS RESULTATS </a:t>
            </a:r>
            <a:endParaRPr lang="ca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223</Words>
  <Application>Microsoft Office PowerPoint</Application>
  <PresentationFormat>Presentación en pantalla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COOPERATIVA</vt:lpstr>
      <vt:lpstr>BENVINGUTS </vt:lpstr>
      <vt:lpstr>  </vt:lpstr>
      <vt:lpstr>OBTENCIÓ DEL NIF 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Departament d' Educació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COOPERATIVA</dc:title>
  <dc:creator>argo</dc:creator>
  <cp:lastModifiedBy>argo</cp:lastModifiedBy>
  <cp:revision>56</cp:revision>
  <dcterms:created xsi:type="dcterms:W3CDTF">2015-04-07T09:50:40Z</dcterms:created>
  <dcterms:modified xsi:type="dcterms:W3CDTF">2015-04-13T07:38:35Z</dcterms:modified>
</cp:coreProperties>
</file>