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6" r:id="rId3"/>
    <p:sldId id="257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48349-7214-4C9A-BC36-B56370E2EFCE}" type="datetimeFigureOut">
              <a:rPr lang="es-ES" smtClean="0"/>
              <a:t>20/02/2015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3A16C-2E06-44A5-A69A-7B81D6F43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301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3A16C-2E06-44A5-A69A-7B81D6F4325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545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2CD-6769-4A23-B2F4-E88DA90DB075}" type="datetimeFigureOut">
              <a:rPr lang="es-ES" smtClean="0"/>
              <a:t>20/02/2015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CF6F-D89F-43CE-AE47-A05210F34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7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2CD-6769-4A23-B2F4-E88DA90DB075}" type="datetimeFigureOut">
              <a:rPr lang="es-ES" smtClean="0"/>
              <a:t>20/02/2015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CF6F-D89F-43CE-AE47-A05210F34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2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2CD-6769-4A23-B2F4-E88DA90DB075}" type="datetimeFigureOut">
              <a:rPr lang="es-ES" smtClean="0"/>
              <a:t>20/02/2015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CF6F-D89F-43CE-AE47-A05210F34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477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2CD-6769-4A23-B2F4-E88DA90DB075}" type="datetimeFigureOut">
              <a:rPr lang="es-ES" smtClean="0"/>
              <a:t>20/02/2015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CF6F-D89F-43CE-AE47-A05210F34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83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2CD-6769-4A23-B2F4-E88DA90DB075}" type="datetimeFigureOut">
              <a:rPr lang="es-ES" smtClean="0"/>
              <a:t>20/02/2015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CF6F-D89F-43CE-AE47-A05210F34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280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2CD-6769-4A23-B2F4-E88DA90DB075}" type="datetimeFigureOut">
              <a:rPr lang="es-ES" smtClean="0"/>
              <a:t>20/02/2015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CF6F-D89F-43CE-AE47-A05210F34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982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2CD-6769-4A23-B2F4-E88DA90DB075}" type="datetimeFigureOut">
              <a:rPr lang="es-ES" smtClean="0"/>
              <a:t>20/02/2015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CF6F-D89F-43CE-AE47-A05210F34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411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2CD-6769-4A23-B2F4-E88DA90DB075}" type="datetimeFigureOut">
              <a:rPr lang="es-ES" smtClean="0"/>
              <a:t>20/02/2015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CF6F-D89F-43CE-AE47-A05210F34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637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2CD-6769-4A23-B2F4-E88DA90DB075}" type="datetimeFigureOut">
              <a:rPr lang="es-ES" smtClean="0"/>
              <a:t>20/02/2015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CF6F-D89F-43CE-AE47-A05210F34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62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2CD-6769-4A23-B2F4-E88DA90DB075}" type="datetimeFigureOut">
              <a:rPr lang="es-ES" smtClean="0"/>
              <a:t>20/02/2015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CF6F-D89F-43CE-AE47-A05210F34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44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2CD-6769-4A23-B2F4-E88DA90DB075}" type="datetimeFigureOut">
              <a:rPr lang="es-ES" smtClean="0"/>
              <a:t>20/02/2015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CF6F-D89F-43CE-AE47-A05210F34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40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BA2CD-6769-4A23-B2F4-E88DA90DB075}" type="datetimeFigureOut">
              <a:rPr lang="es-ES" smtClean="0"/>
              <a:t>20/02/2015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CCF6F-D89F-43CE-AE47-A05210F34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19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DIA A DIA DE 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92959"/>
            <a:ext cx="586521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PRODUCCIÓ DELS PROTOTIPS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            </a:t>
            </a:r>
            <a:r>
              <a:rPr lang="es-ES" dirty="0" err="1" smtClean="0">
                <a:solidFill>
                  <a:srgbClr val="FF0000"/>
                </a:solidFill>
              </a:rPr>
              <a:t>Avui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hem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comensat</a:t>
            </a:r>
            <a:r>
              <a:rPr lang="es-ES" dirty="0" smtClean="0">
                <a:solidFill>
                  <a:srgbClr val="FF0000"/>
                </a:solidFill>
              </a:rPr>
              <a:t> a </a:t>
            </a:r>
            <a:r>
              <a:rPr lang="es-ES" dirty="0" err="1" smtClean="0">
                <a:solidFill>
                  <a:srgbClr val="FF0000"/>
                </a:solidFill>
              </a:rPr>
              <a:t>produir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79125"/>
            <a:ext cx="3715191" cy="277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2896"/>
            <a:ext cx="4319275" cy="322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31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128792" cy="864096"/>
          </a:xfrm>
        </p:spPr>
        <p:txBody>
          <a:bodyPr/>
          <a:lstStyle/>
          <a:p>
            <a:r>
              <a:rPr lang="es-ES" b="1" dirty="0" smtClean="0"/>
              <a:t>MENJA’T EL MÓN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1772816"/>
            <a:ext cx="6400800" cy="1752600"/>
          </a:xfrm>
        </p:spPr>
        <p:txBody>
          <a:bodyPr/>
          <a:lstStyle/>
          <a:p>
            <a:r>
              <a:rPr lang="ca-ES" dirty="0" smtClean="0">
                <a:solidFill>
                  <a:srgbClr val="0070C0"/>
                </a:solidFill>
              </a:rPr>
              <a:t>Votem el nom </a:t>
            </a:r>
          </a:p>
          <a:p>
            <a:r>
              <a:rPr lang="ca-ES" dirty="0" smtClean="0">
                <a:solidFill>
                  <a:schemeClr val="tx1"/>
                </a:solidFill>
              </a:rPr>
              <a:t>Les votacions</a:t>
            </a:r>
          </a:p>
          <a:p>
            <a:endParaRPr lang="ca-E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rim5a\Desktop\IMG_04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73299"/>
            <a:ext cx="2376264" cy="176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im5a\Desktop\IMG_04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45024"/>
            <a:ext cx="2088232" cy="176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rim5a\Desktop\IMG_04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2448272" cy="16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86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MENJA’T EL MÓN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>
            <a:norm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LOGOTIP</a:t>
            </a:r>
          </a:p>
          <a:p>
            <a:r>
              <a:rPr lang="es-ES" sz="2800" dirty="0" smtClean="0"/>
              <a:t>Ve la </a:t>
            </a:r>
            <a:r>
              <a:rPr lang="es-ES" sz="2800" dirty="0"/>
              <a:t>M</a:t>
            </a:r>
            <a:r>
              <a:rPr lang="es-ES" sz="2800" dirty="0" smtClean="0"/>
              <a:t>ireia a explicar-nos com es fa un </a:t>
            </a:r>
            <a:r>
              <a:rPr lang="ca-ES" sz="2800" dirty="0" smtClean="0"/>
              <a:t>logotip</a:t>
            </a:r>
            <a:r>
              <a:rPr lang="es-ES" sz="2800" dirty="0" smtClean="0"/>
              <a:t>.</a:t>
            </a:r>
          </a:p>
          <a:p>
            <a:endParaRPr lang="es-ES" sz="2800" dirty="0"/>
          </a:p>
          <a:p>
            <a:endParaRPr lang="es-ES" sz="2800" dirty="0"/>
          </a:p>
        </p:txBody>
      </p:sp>
      <p:pic>
        <p:nvPicPr>
          <p:cNvPr id="2050" name="Picture 2" descr="C:\Users\Prim5a\Desktop\IMG_0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2431819" cy="182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rim5a\Desktop\IMG_04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75070"/>
            <a:ext cx="2448272" cy="185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rim5a\Desktop\IMG_04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29000"/>
            <a:ext cx="2458824" cy="18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9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MENJA’T EL MÓN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                                 ELS ESTATUTS</a:t>
            </a:r>
          </a:p>
          <a:p>
            <a:pPr marL="0" indent="0">
              <a:buNone/>
            </a:pPr>
            <a:r>
              <a:rPr lang="es-ES" dirty="0" smtClean="0"/>
              <a:t>                     </a:t>
            </a:r>
            <a:r>
              <a:rPr lang="es-ES" dirty="0" err="1" smtClean="0"/>
              <a:t>Quan</a:t>
            </a:r>
            <a:r>
              <a:rPr lang="es-ES" dirty="0" smtClean="0"/>
              <a:t> </a:t>
            </a:r>
            <a:r>
              <a:rPr lang="es-ES" dirty="0" err="1" smtClean="0"/>
              <a:t>vem</a:t>
            </a:r>
            <a:r>
              <a:rPr lang="es-ES" dirty="0" smtClean="0"/>
              <a:t> votar </a:t>
            </a:r>
            <a:r>
              <a:rPr lang="es-ES" dirty="0" err="1" smtClean="0"/>
              <a:t>els</a:t>
            </a:r>
            <a:r>
              <a:rPr lang="es-ES" dirty="0" smtClean="0"/>
              <a:t> estatus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74651"/>
            <a:ext cx="505239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0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MENJA’T EL MÓN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              </a:t>
            </a:r>
            <a:r>
              <a:rPr lang="es-ES" dirty="0" err="1" smtClean="0">
                <a:solidFill>
                  <a:srgbClr val="FF0000"/>
                </a:solidFill>
              </a:rPr>
              <a:t>Presentació</a:t>
            </a:r>
            <a:r>
              <a:rPr lang="es-ES" dirty="0" smtClean="0">
                <a:solidFill>
                  <a:srgbClr val="FF0000"/>
                </a:solidFill>
              </a:rPr>
              <a:t> i </a:t>
            </a:r>
            <a:r>
              <a:rPr lang="es-ES" dirty="0" err="1" smtClean="0">
                <a:solidFill>
                  <a:srgbClr val="FF0000"/>
                </a:solidFill>
              </a:rPr>
              <a:t>votació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dels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càrrecs</a:t>
            </a:r>
            <a:endParaRPr lang="es-E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      </a:t>
            </a:r>
            <a:r>
              <a:rPr lang="es-ES" dirty="0" smtClean="0"/>
              <a:t>La </a:t>
            </a:r>
            <a:r>
              <a:rPr lang="es-ES" dirty="0" err="1" smtClean="0"/>
              <a:t>gent</a:t>
            </a:r>
            <a:r>
              <a:rPr lang="es-ES" dirty="0" smtClean="0"/>
              <a:t> es va presentar i </a:t>
            </a:r>
            <a:r>
              <a:rPr lang="es-ES" dirty="0" err="1" smtClean="0"/>
              <a:t>els</a:t>
            </a:r>
            <a:r>
              <a:rPr lang="es-ES" dirty="0" smtClean="0"/>
              <a:t> votar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3212976"/>
            <a:ext cx="4149511" cy="269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33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MENJA’T EL MÓN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 err="1" smtClean="0">
                <a:solidFill>
                  <a:srgbClr val="FF0000"/>
                </a:solidFill>
              </a:rPr>
              <a:t>Parlant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amb</a:t>
            </a:r>
            <a:r>
              <a:rPr lang="es-ES" dirty="0" smtClean="0">
                <a:solidFill>
                  <a:srgbClr val="FF0000"/>
                </a:solidFill>
              </a:rPr>
              <a:t> la Natàlia per </a:t>
            </a:r>
            <a:r>
              <a:rPr lang="es-ES" dirty="0" err="1" smtClean="0">
                <a:solidFill>
                  <a:srgbClr val="FF0000"/>
                </a:solidFill>
              </a:rPr>
              <a:t>skipe</a:t>
            </a:r>
            <a:endParaRPr lang="es-E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ES" dirty="0" err="1" smtClean="0"/>
              <a:t>Fent</a:t>
            </a:r>
            <a:r>
              <a:rPr lang="es-ES" dirty="0" smtClean="0"/>
              <a:t> preguntes a la Natàlia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4104456" cy="273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8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MENJA’T EL MÓN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                          </a:t>
            </a:r>
            <a:r>
              <a:rPr lang="es-ES" dirty="0" smtClean="0">
                <a:solidFill>
                  <a:srgbClr val="FF0000"/>
                </a:solidFill>
              </a:rPr>
              <a:t>El registre </a:t>
            </a:r>
            <a:r>
              <a:rPr lang="es-ES" dirty="0" err="1" smtClean="0">
                <a:solidFill>
                  <a:srgbClr val="FF0000"/>
                </a:solidFill>
              </a:rPr>
              <a:t>valnalon</a:t>
            </a:r>
            <a:endParaRPr lang="es-E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79752"/>
            <a:ext cx="5328592" cy="294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LES VOTACIONS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0960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00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PROTOTIPS I ELECCIÓ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          </a:t>
            </a:r>
            <a:r>
              <a:rPr lang="es-ES" dirty="0" err="1" smtClean="0">
                <a:solidFill>
                  <a:srgbClr val="FF0000"/>
                </a:solidFill>
              </a:rPr>
              <a:t>E</a:t>
            </a:r>
            <a:r>
              <a:rPr lang="es-ES" dirty="0" err="1" smtClean="0">
                <a:solidFill>
                  <a:srgbClr val="FF0000"/>
                </a:solidFill>
              </a:rPr>
              <a:t>ls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prototips</a:t>
            </a:r>
            <a:r>
              <a:rPr lang="es-ES" dirty="0" smtClean="0">
                <a:solidFill>
                  <a:srgbClr val="FF0000"/>
                </a:solidFill>
              </a:rPr>
              <a:t> que </a:t>
            </a:r>
            <a:r>
              <a:rPr lang="es-ES" dirty="0" err="1" smtClean="0">
                <a:solidFill>
                  <a:srgbClr val="FF0000"/>
                </a:solidFill>
              </a:rPr>
              <a:t>hem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escollit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91594"/>
            <a:ext cx="4957048" cy="370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40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101</Words>
  <Application>Microsoft Office PowerPoint</Application>
  <PresentationFormat>Presentación en pantalla (4:3)</PresentationFormat>
  <Paragraphs>24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EL DIA A DIA DE :</vt:lpstr>
      <vt:lpstr>MENJA’T EL MÓN</vt:lpstr>
      <vt:lpstr>MENJA’T EL MÓN</vt:lpstr>
      <vt:lpstr>MENJA’T EL MÓN</vt:lpstr>
      <vt:lpstr>MENJA’T EL MÓN</vt:lpstr>
      <vt:lpstr>MENJA’T EL MÓN</vt:lpstr>
      <vt:lpstr>MENJA’T EL MÓN</vt:lpstr>
      <vt:lpstr>LES VOTACIONS</vt:lpstr>
      <vt:lpstr>PROTOTIPS I ELECCIÓ</vt:lpstr>
      <vt:lpstr>PRODUCCIÓ DELS PROTOTIPS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MENJA’T EL MÓN</dc:title>
  <dc:creator>Prim5a</dc:creator>
  <cp:lastModifiedBy>Prim5a</cp:lastModifiedBy>
  <cp:revision>10</cp:revision>
  <dcterms:created xsi:type="dcterms:W3CDTF">2014-11-07T15:19:15Z</dcterms:created>
  <dcterms:modified xsi:type="dcterms:W3CDTF">2015-02-20T16:02:24Z</dcterms:modified>
</cp:coreProperties>
</file>