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BA041-05D3-4E0F-A62E-7CB1A0065CA9}" v="4" dt="2022-11-11T12:39:44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3B00C-944A-4BDF-9DE4-E0318682D4F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DBA6E68-1DF3-4623-BFB5-80F46D7B7568}">
      <dgm:prSet phldrT="[Texto]"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Dirección: Jorge Granda y Rubén Martínez</a:t>
          </a:r>
        </a:p>
      </dgm:t>
    </dgm:pt>
    <dgm:pt modelId="{ECB13337-4976-4F38-9FCA-7D2B888A3112}" type="parTrans" cxnId="{99364887-7DAF-454E-B966-21D799FA256D}">
      <dgm:prSet/>
      <dgm:spPr/>
      <dgm:t>
        <a:bodyPr/>
        <a:lstStyle/>
        <a:p>
          <a:endParaRPr lang="es-ES"/>
        </a:p>
      </dgm:t>
    </dgm:pt>
    <dgm:pt modelId="{3852CB09-0492-4259-86A0-52048F4A9FB4}" type="sibTrans" cxnId="{99364887-7DAF-454E-B966-21D799FA256D}">
      <dgm:prSet/>
      <dgm:spPr/>
      <dgm:t>
        <a:bodyPr/>
        <a:lstStyle/>
        <a:p>
          <a:endParaRPr lang="es-ES"/>
        </a:p>
      </dgm:t>
    </dgm:pt>
    <dgm:pt modelId="{A39BE167-5E98-4727-972B-0AAF8F45F1F5}">
      <dgm:prSet phldrT="[Texto]"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Marketing: directora: Andrea Velasco. Irene Pedreira, Andrea </a:t>
          </a:r>
          <a:r>
            <a:rPr lang="es-ES" dirty="0" err="1">
              <a:latin typeface="Calibri Light" panose="020F0302020204030204"/>
            </a:rPr>
            <a:t>Furones</a:t>
          </a:r>
          <a:r>
            <a:rPr lang="es-ES" dirty="0">
              <a:latin typeface="Calibri Light" panose="020F0302020204030204"/>
            </a:rPr>
            <a:t> y Laura Sánchez </a:t>
          </a:r>
          <a:endParaRPr lang="es-ES" dirty="0"/>
        </a:p>
      </dgm:t>
    </dgm:pt>
    <dgm:pt modelId="{D55EF915-C01A-435C-9151-8F3C7382176E}" type="parTrans" cxnId="{D7518D5D-A287-4D36-86DA-4C428507D20F}">
      <dgm:prSet/>
      <dgm:spPr/>
      <dgm:t>
        <a:bodyPr/>
        <a:lstStyle/>
        <a:p>
          <a:endParaRPr lang="es-ES"/>
        </a:p>
      </dgm:t>
    </dgm:pt>
    <dgm:pt modelId="{C94B8ED2-EF65-489F-89B5-49DA98FA95B1}" type="sibTrans" cxnId="{D7518D5D-A287-4D36-86DA-4C428507D20F}">
      <dgm:prSet/>
      <dgm:spPr/>
      <dgm:t>
        <a:bodyPr/>
        <a:lstStyle/>
        <a:p>
          <a:endParaRPr lang="es-ES"/>
        </a:p>
      </dgm:t>
    </dgm:pt>
    <dgm:pt modelId="{A8ADF77F-FB55-4D65-B755-5FAEE1675D81}">
      <dgm:prSet phldrT="[Texto]"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Finanzas: directora: Claudia Alba. Hugo Cueto, Iván Amigo y David Herrero</a:t>
          </a:r>
          <a:endParaRPr lang="es-ES" dirty="0"/>
        </a:p>
      </dgm:t>
    </dgm:pt>
    <dgm:pt modelId="{BDCFB201-F3D9-4369-A585-F42C90158123}" type="parTrans" cxnId="{4B628790-12AA-4710-9059-515447C2A20F}">
      <dgm:prSet/>
      <dgm:spPr/>
      <dgm:t>
        <a:bodyPr/>
        <a:lstStyle/>
        <a:p>
          <a:endParaRPr lang="es-ES"/>
        </a:p>
      </dgm:t>
    </dgm:pt>
    <dgm:pt modelId="{23E0DD39-7C82-4502-8CE3-2E60444E2147}" type="sibTrans" cxnId="{4B628790-12AA-4710-9059-515447C2A20F}">
      <dgm:prSet/>
      <dgm:spPr/>
      <dgm:t>
        <a:bodyPr/>
        <a:lstStyle/>
        <a:p>
          <a:endParaRPr lang="es-ES"/>
        </a:p>
      </dgm:t>
    </dgm:pt>
    <dgm:pt modelId="{2BC8EFD1-0FA3-4DF5-BF0D-45BFB38200F2}">
      <dgm:prSet phldrT="[Texto]"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Recursos humanos: directora: Sofía Esteban. Diego Lara, Lucas Díaz y Juan Menéndez </a:t>
          </a:r>
          <a:endParaRPr lang="es-ES" dirty="0"/>
        </a:p>
      </dgm:t>
    </dgm:pt>
    <dgm:pt modelId="{2EA9D6F1-E161-4F90-A51A-EC53C189AAFC}" type="parTrans" cxnId="{658C6A65-2208-4BDF-A2E6-F307973B0C21}">
      <dgm:prSet/>
      <dgm:spPr/>
      <dgm:t>
        <a:bodyPr/>
        <a:lstStyle/>
        <a:p>
          <a:endParaRPr lang="es-ES"/>
        </a:p>
      </dgm:t>
    </dgm:pt>
    <dgm:pt modelId="{460BEDE0-131B-426E-B19F-CB3C2F41A11F}" type="sibTrans" cxnId="{658C6A65-2208-4BDF-A2E6-F307973B0C21}">
      <dgm:prSet/>
      <dgm:spPr/>
      <dgm:t>
        <a:bodyPr/>
        <a:lstStyle/>
        <a:p>
          <a:endParaRPr lang="es-ES"/>
        </a:p>
      </dgm:t>
    </dgm:pt>
    <dgm:pt modelId="{B51DD712-99DD-482F-B03A-4C71EEB79F9B}">
      <dgm:prSet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Producción: director: Iker Fernández. Rodrigo Redondo y Darío Meré</a:t>
          </a:r>
          <a:endParaRPr lang="es-ES" dirty="0"/>
        </a:p>
      </dgm:t>
    </dgm:pt>
    <dgm:pt modelId="{03665AB7-AFAC-4BC5-BA93-8BFE25A24DE4}" type="parTrans" cxnId="{BA1AD9F4-8A9F-4E13-9000-869925C432D3}">
      <dgm:prSet/>
      <dgm:spPr/>
    </dgm:pt>
    <dgm:pt modelId="{E4E5B40E-D79B-4848-A193-938CD4DA691B}" type="sibTrans" cxnId="{BA1AD9F4-8A9F-4E13-9000-869925C432D3}">
      <dgm:prSet/>
      <dgm:spPr/>
    </dgm:pt>
    <dgm:pt modelId="{354426B9-DC9E-4202-87DB-47FBCF61A388}" type="pres">
      <dgm:prSet presAssocID="{75F3B00C-944A-4BDF-9DE4-E0318682D4FF}" presName="Name0" presStyleCnt="0">
        <dgm:presLayoutVars>
          <dgm:dir/>
          <dgm:resizeHandles val="exact"/>
        </dgm:presLayoutVars>
      </dgm:prSet>
      <dgm:spPr/>
    </dgm:pt>
    <dgm:pt modelId="{75A5DEA7-2492-45AD-942E-0F65D93F0519}" type="pres">
      <dgm:prSet presAssocID="{75F3B00C-944A-4BDF-9DE4-E0318682D4FF}" presName="cycle" presStyleCnt="0"/>
      <dgm:spPr/>
    </dgm:pt>
    <dgm:pt modelId="{9BF21073-45BB-4D95-81B8-D9170AEA047B}" type="pres">
      <dgm:prSet presAssocID="{8DBA6E68-1DF3-4623-BFB5-80F46D7B7568}" presName="nodeFirstNode" presStyleLbl="node1" presStyleIdx="0" presStyleCnt="5">
        <dgm:presLayoutVars>
          <dgm:bulletEnabled val="1"/>
        </dgm:presLayoutVars>
      </dgm:prSet>
      <dgm:spPr/>
    </dgm:pt>
    <dgm:pt modelId="{B35E10EE-EC31-4DFD-B0BF-D3114487B8E0}" type="pres">
      <dgm:prSet presAssocID="{3852CB09-0492-4259-86A0-52048F4A9FB4}" presName="sibTransFirstNode" presStyleLbl="bgShp" presStyleIdx="0" presStyleCnt="1"/>
      <dgm:spPr/>
    </dgm:pt>
    <dgm:pt modelId="{43C74F9F-C518-433C-B700-F4F1B38C57B3}" type="pres">
      <dgm:prSet presAssocID="{B51DD712-99DD-482F-B03A-4C71EEB79F9B}" presName="nodeFollowingNodes" presStyleLbl="node1" presStyleIdx="1" presStyleCnt="5">
        <dgm:presLayoutVars>
          <dgm:bulletEnabled val="1"/>
        </dgm:presLayoutVars>
      </dgm:prSet>
      <dgm:spPr/>
    </dgm:pt>
    <dgm:pt modelId="{3C403BAB-E0EB-4C28-950A-BC961DD7B9B0}" type="pres">
      <dgm:prSet presAssocID="{A39BE167-5E98-4727-972B-0AAF8F45F1F5}" presName="nodeFollowingNodes" presStyleLbl="node1" presStyleIdx="2" presStyleCnt="5">
        <dgm:presLayoutVars>
          <dgm:bulletEnabled val="1"/>
        </dgm:presLayoutVars>
      </dgm:prSet>
      <dgm:spPr/>
    </dgm:pt>
    <dgm:pt modelId="{78DAC85A-770D-49E5-95BE-7DA1B7767757}" type="pres">
      <dgm:prSet presAssocID="{A8ADF77F-FB55-4D65-B755-5FAEE1675D81}" presName="nodeFollowingNodes" presStyleLbl="node1" presStyleIdx="3" presStyleCnt="5">
        <dgm:presLayoutVars>
          <dgm:bulletEnabled val="1"/>
        </dgm:presLayoutVars>
      </dgm:prSet>
      <dgm:spPr/>
    </dgm:pt>
    <dgm:pt modelId="{8090C503-F982-4289-9F3C-3B61E92D6D99}" type="pres">
      <dgm:prSet presAssocID="{2BC8EFD1-0FA3-4DF5-BF0D-45BFB38200F2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8C99F31-D8DF-407E-9731-DCB4B14C4BFD}" type="presOf" srcId="{A39BE167-5E98-4727-972B-0AAF8F45F1F5}" destId="{3C403BAB-E0EB-4C28-950A-BC961DD7B9B0}" srcOrd="0" destOrd="0" presId="urn:microsoft.com/office/officeart/2005/8/layout/cycle3"/>
    <dgm:cxn modelId="{D7518D5D-A287-4D36-86DA-4C428507D20F}" srcId="{75F3B00C-944A-4BDF-9DE4-E0318682D4FF}" destId="{A39BE167-5E98-4727-972B-0AAF8F45F1F5}" srcOrd="2" destOrd="0" parTransId="{D55EF915-C01A-435C-9151-8F3C7382176E}" sibTransId="{C94B8ED2-EF65-489F-89B5-49DA98FA95B1}"/>
    <dgm:cxn modelId="{FE132C63-D19A-4AEA-80AF-1E03D54A75B7}" type="presOf" srcId="{B51DD712-99DD-482F-B03A-4C71EEB79F9B}" destId="{43C74F9F-C518-433C-B700-F4F1B38C57B3}" srcOrd="0" destOrd="0" presId="urn:microsoft.com/office/officeart/2005/8/layout/cycle3"/>
    <dgm:cxn modelId="{658C6A65-2208-4BDF-A2E6-F307973B0C21}" srcId="{75F3B00C-944A-4BDF-9DE4-E0318682D4FF}" destId="{2BC8EFD1-0FA3-4DF5-BF0D-45BFB38200F2}" srcOrd="4" destOrd="0" parTransId="{2EA9D6F1-E161-4F90-A51A-EC53C189AAFC}" sibTransId="{460BEDE0-131B-426E-B19F-CB3C2F41A11F}"/>
    <dgm:cxn modelId="{E2C9D557-4294-46DE-82ED-6F4AF9A4BD52}" type="presOf" srcId="{A8ADF77F-FB55-4D65-B755-5FAEE1675D81}" destId="{78DAC85A-770D-49E5-95BE-7DA1B7767757}" srcOrd="0" destOrd="0" presId="urn:microsoft.com/office/officeart/2005/8/layout/cycle3"/>
    <dgm:cxn modelId="{5C207484-2452-4ECC-A176-1B16EF45C666}" type="presOf" srcId="{2BC8EFD1-0FA3-4DF5-BF0D-45BFB38200F2}" destId="{8090C503-F982-4289-9F3C-3B61E92D6D99}" srcOrd="0" destOrd="0" presId="urn:microsoft.com/office/officeart/2005/8/layout/cycle3"/>
    <dgm:cxn modelId="{99364887-7DAF-454E-B966-21D799FA256D}" srcId="{75F3B00C-944A-4BDF-9DE4-E0318682D4FF}" destId="{8DBA6E68-1DF3-4623-BFB5-80F46D7B7568}" srcOrd="0" destOrd="0" parTransId="{ECB13337-4976-4F38-9FCA-7D2B888A3112}" sibTransId="{3852CB09-0492-4259-86A0-52048F4A9FB4}"/>
    <dgm:cxn modelId="{4B628790-12AA-4710-9059-515447C2A20F}" srcId="{75F3B00C-944A-4BDF-9DE4-E0318682D4FF}" destId="{A8ADF77F-FB55-4D65-B755-5FAEE1675D81}" srcOrd="3" destOrd="0" parTransId="{BDCFB201-F3D9-4369-A585-F42C90158123}" sibTransId="{23E0DD39-7C82-4502-8CE3-2E60444E2147}"/>
    <dgm:cxn modelId="{F36538B1-49A6-47B3-AD00-AFA5036FDABF}" type="presOf" srcId="{8DBA6E68-1DF3-4623-BFB5-80F46D7B7568}" destId="{9BF21073-45BB-4D95-81B8-D9170AEA047B}" srcOrd="0" destOrd="0" presId="urn:microsoft.com/office/officeart/2005/8/layout/cycle3"/>
    <dgm:cxn modelId="{9BF138BC-B2BA-498E-9F5C-5B721C08D1C5}" type="presOf" srcId="{75F3B00C-944A-4BDF-9DE4-E0318682D4FF}" destId="{354426B9-DC9E-4202-87DB-47FBCF61A388}" srcOrd="0" destOrd="0" presId="urn:microsoft.com/office/officeart/2005/8/layout/cycle3"/>
    <dgm:cxn modelId="{388A26C1-7001-4FE5-84E4-C9B1C27DB776}" type="presOf" srcId="{3852CB09-0492-4259-86A0-52048F4A9FB4}" destId="{B35E10EE-EC31-4DFD-B0BF-D3114487B8E0}" srcOrd="0" destOrd="0" presId="urn:microsoft.com/office/officeart/2005/8/layout/cycle3"/>
    <dgm:cxn modelId="{BA1AD9F4-8A9F-4E13-9000-869925C432D3}" srcId="{75F3B00C-944A-4BDF-9DE4-E0318682D4FF}" destId="{B51DD712-99DD-482F-B03A-4C71EEB79F9B}" srcOrd="1" destOrd="0" parTransId="{03665AB7-AFAC-4BC5-BA93-8BFE25A24DE4}" sibTransId="{E4E5B40E-D79B-4848-A193-938CD4DA691B}"/>
    <dgm:cxn modelId="{CE970D0A-AC1D-4784-A2E2-8ACE442AFE02}" type="presParOf" srcId="{354426B9-DC9E-4202-87DB-47FBCF61A388}" destId="{75A5DEA7-2492-45AD-942E-0F65D93F0519}" srcOrd="0" destOrd="0" presId="urn:microsoft.com/office/officeart/2005/8/layout/cycle3"/>
    <dgm:cxn modelId="{4D4F81DE-5764-4F87-A390-CDD8FA5E556D}" type="presParOf" srcId="{75A5DEA7-2492-45AD-942E-0F65D93F0519}" destId="{9BF21073-45BB-4D95-81B8-D9170AEA047B}" srcOrd="0" destOrd="0" presId="urn:microsoft.com/office/officeart/2005/8/layout/cycle3"/>
    <dgm:cxn modelId="{2B5D3E30-6F46-4329-A6BD-326A4898430F}" type="presParOf" srcId="{75A5DEA7-2492-45AD-942E-0F65D93F0519}" destId="{B35E10EE-EC31-4DFD-B0BF-D3114487B8E0}" srcOrd="1" destOrd="0" presId="urn:microsoft.com/office/officeart/2005/8/layout/cycle3"/>
    <dgm:cxn modelId="{57E5A7C0-4BED-47CB-909D-830800B07051}" type="presParOf" srcId="{75A5DEA7-2492-45AD-942E-0F65D93F0519}" destId="{43C74F9F-C518-433C-B700-F4F1B38C57B3}" srcOrd="2" destOrd="0" presId="urn:microsoft.com/office/officeart/2005/8/layout/cycle3"/>
    <dgm:cxn modelId="{A833012F-C7F8-4D5A-A370-9B500DE11347}" type="presParOf" srcId="{75A5DEA7-2492-45AD-942E-0F65D93F0519}" destId="{3C403BAB-E0EB-4C28-950A-BC961DD7B9B0}" srcOrd="3" destOrd="0" presId="urn:microsoft.com/office/officeart/2005/8/layout/cycle3"/>
    <dgm:cxn modelId="{04F0DD2E-6FAC-4E13-A8A6-7898E61FE483}" type="presParOf" srcId="{75A5DEA7-2492-45AD-942E-0F65D93F0519}" destId="{78DAC85A-770D-49E5-95BE-7DA1B7767757}" srcOrd="4" destOrd="0" presId="urn:microsoft.com/office/officeart/2005/8/layout/cycle3"/>
    <dgm:cxn modelId="{0AD26031-95BF-4B05-8FE9-A20BC361EBD5}" type="presParOf" srcId="{75A5DEA7-2492-45AD-942E-0F65D93F0519}" destId="{8090C503-F982-4289-9F3C-3B61E92D6D9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E10EE-EC31-4DFD-B0BF-D3114487B8E0}">
      <dsp:nvSpPr>
        <dsp:cNvPr id="0" name=""/>
        <dsp:cNvSpPr/>
      </dsp:nvSpPr>
      <dsp:spPr>
        <a:xfrm>
          <a:off x="949141" y="-23795"/>
          <a:ext cx="4415431" cy="4415431"/>
        </a:xfrm>
        <a:prstGeom prst="circularArrow">
          <a:avLst>
            <a:gd name="adj1" fmla="val 5544"/>
            <a:gd name="adj2" fmla="val 330680"/>
            <a:gd name="adj3" fmla="val 13809265"/>
            <a:gd name="adj4" fmla="val 1736570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21073-45BB-4D95-81B8-D9170AEA047B}">
      <dsp:nvSpPr>
        <dsp:cNvPr id="0" name=""/>
        <dsp:cNvSpPr/>
      </dsp:nvSpPr>
      <dsp:spPr>
        <a:xfrm>
          <a:off x="2137969" y="2192"/>
          <a:ext cx="2037775" cy="1018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Calibri Light" panose="020F0302020204030204"/>
            </a:rPr>
            <a:t>Dirección: Jorge Granda y Rubén Martínez</a:t>
          </a:r>
        </a:p>
      </dsp:txBody>
      <dsp:txXfrm>
        <a:off x="2187707" y="51930"/>
        <a:ext cx="1938299" cy="919411"/>
      </dsp:txXfrm>
    </dsp:sp>
    <dsp:sp modelId="{43C74F9F-C518-433C-B700-F4F1B38C57B3}">
      <dsp:nvSpPr>
        <dsp:cNvPr id="0" name=""/>
        <dsp:cNvSpPr/>
      </dsp:nvSpPr>
      <dsp:spPr>
        <a:xfrm>
          <a:off x="3928726" y="1303254"/>
          <a:ext cx="2037775" cy="1018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Calibri Light" panose="020F0302020204030204"/>
            </a:rPr>
            <a:t>Producción: director: Iker Fernández. Rodrigo Redondo y Darío Meré</a:t>
          </a:r>
          <a:endParaRPr lang="es-ES" sz="1400" kern="1200" dirty="0"/>
        </a:p>
      </dsp:txBody>
      <dsp:txXfrm>
        <a:off x="3978464" y="1352992"/>
        <a:ext cx="1938299" cy="919411"/>
      </dsp:txXfrm>
    </dsp:sp>
    <dsp:sp modelId="{3C403BAB-E0EB-4C28-950A-BC961DD7B9B0}">
      <dsp:nvSpPr>
        <dsp:cNvPr id="0" name=""/>
        <dsp:cNvSpPr/>
      </dsp:nvSpPr>
      <dsp:spPr>
        <a:xfrm>
          <a:off x="3244717" y="3408415"/>
          <a:ext cx="2037775" cy="1018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Calibri Light" panose="020F0302020204030204"/>
            </a:rPr>
            <a:t>Marketing: directora: Andrea Velasco. Irene Pedreira, Andrea </a:t>
          </a:r>
          <a:r>
            <a:rPr lang="es-ES" sz="1400" kern="1200" dirty="0" err="1">
              <a:latin typeface="Calibri Light" panose="020F0302020204030204"/>
            </a:rPr>
            <a:t>Furones</a:t>
          </a:r>
          <a:r>
            <a:rPr lang="es-ES" sz="1400" kern="1200" dirty="0">
              <a:latin typeface="Calibri Light" panose="020F0302020204030204"/>
            </a:rPr>
            <a:t> y Laura Sánchez </a:t>
          </a:r>
          <a:endParaRPr lang="es-ES" sz="1400" kern="1200" dirty="0"/>
        </a:p>
      </dsp:txBody>
      <dsp:txXfrm>
        <a:off x="3294455" y="3458153"/>
        <a:ext cx="1938299" cy="919411"/>
      </dsp:txXfrm>
    </dsp:sp>
    <dsp:sp modelId="{78DAC85A-770D-49E5-95BE-7DA1B7767757}">
      <dsp:nvSpPr>
        <dsp:cNvPr id="0" name=""/>
        <dsp:cNvSpPr/>
      </dsp:nvSpPr>
      <dsp:spPr>
        <a:xfrm>
          <a:off x="1031220" y="3408415"/>
          <a:ext cx="2037775" cy="1018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Calibri Light" panose="020F0302020204030204"/>
            </a:rPr>
            <a:t>Finanzas: directora: Claudia Alba. Hugo Cueto, Iván Amigo y David Herrero</a:t>
          </a:r>
          <a:endParaRPr lang="es-ES" sz="1400" kern="1200" dirty="0"/>
        </a:p>
      </dsp:txBody>
      <dsp:txXfrm>
        <a:off x="1080958" y="3458153"/>
        <a:ext cx="1938299" cy="919411"/>
      </dsp:txXfrm>
    </dsp:sp>
    <dsp:sp modelId="{8090C503-F982-4289-9F3C-3B61E92D6D99}">
      <dsp:nvSpPr>
        <dsp:cNvPr id="0" name=""/>
        <dsp:cNvSpPr/>
      </dsp:nvSpPr>
      <dsp:spPr>
        <a:xfrm>
          <a:off x="347212" y="1303254"/>
          <a:ext cx="2037775" cy="1018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Calibri Light" panose="020F0302020204030204"/>
            </a:rPr>
            <a:t>Recursos humanos: directora: Sofía Esteban. Diego Lara, Lucas Díaz y Juan Menéndez </a:t>
          </a:r>
          <a:endParaRPr lang="es-ES" sz="1400" kern="1200" dirty="0"/>
        </a:p>
      </dsp:txBody>
      <dsp:txXfrm>
        <a:off x="396950" y="1352992"/>
        <a:ext cx="1938299" cy="919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Diagrama 4">
            <a:extLst>
              <a:ext uri="{FF2B5EF4-FFF2-40B4-BE49-F238E27FC236}">
                <a16:creationId xmlns:a16="http://schemas.microsoft.com/office/drawing/2014/main" id="{CBBF7A51-45C1-B4D0-EC40-14DFEECCC2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3695593"/>
              </p:ext>
            </p:extLst>
          </p:nvPr>
        </p:nvGraphicFramePr>
        <p:xfrm>
          <a:off x="2800597" y="1125187"/>
          <a:ext cx="6313714" cy="442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5cc2706-d205-4713-966d-0676ce3553d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504FB78FE68FA46ABD96B40894697FB" ma:contentTypeVersion="7" ma:contentTypeDescription="Crear nuevo documento." ma:contentTypeScope="" ma:versionID="db5066da3ffd3989e012f516f42acf70">
  <xsd:schema xmlns:xsd="http://www.w3.org/2001/XMLSchema" xmlns:xs="http://www.w3.org/2001/XMLSchema" xmlns:p="http://schemas.microsoft.com/office/2006/metadata/properties" xmlns:ns2="e5cc2706-d205-4713-966d-0676ce3553d3" targetNamespace="http://schemas.microsoft.com/office/2006/metadata/properties" ma:root="true" ma:fieldsID="2c74e9ce99a984ecc34577f123ee0820" ns2:_="">
    <xsd:import namespace="e5cc2706-d205-4713-966d-0676ce3553d3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cc2706-d205-4713-966d-0676ce3553d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Etiquetas de imagen" ma:readOnly="false" ma:fieldId="{5cf76f15-5ced-4ddc-b409-7134ff3c332f}" ma:taxonomyMulti="true" ma:sspId="cdd4a546-8adf-4c52-815a-b7c98147e0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3A3AB2-12ED-4ABB-A297-FAB06BAB5392}">
  <ds:schemaRefs>
    <ds:schemaRef ds:uri="http://schemas.microsoft.com/office/2006/metadata/properties"/>
    <ds:schemaRef ds:uri="http://schemas.microsoft.com/office/infopath/2007/PartnerControls"/>
    <ds:schemaRef ds:uri="e5cc2706-d205-4713-966d-0676ce3553d3"/>
  </ds:schemaRefs>
</ds:datastoreItem>
</file>

<file path=customXml/itemProps2.xml><?xml version="1.0" encoding="utf-8"?>
<ds:datastoreItem xmlns:ds="http://schemas.openxmlformats.org/officeDocument/2006/customXml" ds:itemID="{F0AC07D4-7342-4BE3-9389-C481C39BFB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cc2706-d205-4713-966d-0676ce3553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B50119-EF97-4E00-9C63-C11A7B10AF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CARMEN MARIA GONZALEZ RAMOS</cp:lastModifiedBy>
  <cp:revision>68</cp:revision>
  <dcterms:created xsi:type="dcterms:W3CDTF">2022-11-11T12:28:06Z</dcterms:created>
  <dcterms:modified xsi:type="dcterms:W3CDTF">2022-12-13T13:17:16Z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0x010100D504FB78FE68FA46ABD96B40894697FB</vt:lpwstr>
  </property>
  <property fmtid="{D5CDD505-2E9C-101B-9397-08002B2CF9AE}" pid="3" name="MediaServiceImageTags">
    <vt:lpwstr/>
  </property>
</Properties>
</file>