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0E2494-56DA-48C2-B4BE-82E487BCDF13}" v="3" dt="2022-12-14T10:35:19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o Manzano Iglesias" userId="3824db16-9757-49ca-80ae-32e4db98125c" providerId="ADAL" clId="{FD0E2494-56DA-48C2-B4BE-82E487BCDF13}"/>
    <pc:docChg chg="undo custSel modSld">
      <pc:chgData name="Alberto Manzano Iglesias" userId="3824db16-9757-49ca-80ae-32e4db98125c" providerId="ADAL" clId="{FD0E2494-56DA-48C2-B4BE-82E487BCDF13}" dt="2022-12-14T10:35:19.725" v="315" actId="14100"/>
      <pc:docMkLst>
        <pc:docMk/>
      </pc:docMkLst>
      <pc:sldChg chg="addSp delSp modSp mod">
        <pc:chgData name="Alberto Manzano Iglesias" userId="3824db16-9757-49ca-80ae-32e4db98125c" providerId="ADAL" clId="{FD0E2494-56DA-48C2-B4BE-82E487BCDF13}" dt="2022-12-14T10:35:19.725" v="315" actId="14100"/>
        <pc:sldMkLst>
          <pc:docMk/>
          <pc:sldMk cId="0" sldId="256"/>
        </pc:sldMkLst>
        <pc:spChg chg="mod">
          <ac:chgData name="Alberto Manzano Iglesias" userId="3824db16-9757-49ca-80ae-32e4db98125c" providerId="ADAL" clId="{FD0E2494-56DA-48C2-B4BE-82E487BCDF13}" dt="2022-12-14T10:33:02.100" v="234" actId="20577"/>
          <ac:spMkLst>
            <pc:docMk/>
            <pc:sldMk cId="0" sldId="256"/>
            <ac:spMk id="7" creationId="{A082809C-EEC1-40F7-A5BC-BAD9F59EA0DE}"/>
          </ac:spMkLst>
        </pc:spChg>
        <pc:spChg chg="add mod">
          <ac:chgData name="Alberto Manzano Iglesias" userId="3824db16-9757-49ca-80ae-32e4db98125c" providerId="ADAL" clId="{FD0E2494-56DA-48C2-B4BE-82E487BCDF13}" dt="2022-12-14T10:34:48.627" v="308" actId="20577"/>
          <ac:spMkLst>
            <pc:docMk/>
            <pc:sldMk cId="0" sldId="256"/>
            <ac:spMk id="8" creationId="{C3A4ADEA-3431-4C61-B50B-DA769DC5ADBE}"/>
          </ac:spMkLst>
        </pc:spChg>
        <pc:spChg chg="mod">
          <ac:chgData name="Alberto Manzano Iglesias" userId="3824db16-9757-49ca-80ae-32e4db98125c" providerId="ADAL" clId="{FD0E2494-56DA-48C2-B4BE-82E487BCDF13}" dt="2022-12-14T10:35:19.725" v="315" actId="14100"/>
          <ac:spMkLst>
            <pc:docMk/>
            <pc:sldMk cId="0" sldId="256"/>
            <ac:spMk id="2050" creationId="{F57A98EF-AF64-41E6-AA85-9D002A3FDD27}"/>
          </ac:spMkLst>
        </pc:spChg>
        <pc:spChg chg="mod">
          <ac:chgData name="Alberto Manzano Iglesias" userId="3824db16-9757-49ca-80ae-32e4db98125c" providerId="ADAL" clId="{FD0E2494-56DA-48C2-B4BE-82E487BCDF13}" dt="2022-12-14T10:34:55.459" v="309" actId="20577"/>
          <ac:spMkLst>
            <pc:docMk/>
            <pc:sldMk cId="0" sldId="256"/>
            <ac:spMk id="2051" creationId="{DD0304C3-3D68-41EE-B4C8-04C140FE96F9}"/>
          </ac:spMkLst>
        </pc:spChg>
        <pc:spChg chg="mod">
          <ac:chgData name="Alberto Manzano Iglesias" userId="3824db16-9757-49ca-80ae-32e4db98125c" providerId="ADAL" clId="{FD0E2494-56DA-48C2-B4BE-82E487BCDF13}" dt="2022-12-14T10:35:03.157" v="312" actId="20577"/>
          <ac:spMkLst>
            <pc:docMk/>
            <pc:sldMk cId="0" sldId="256"/>
            <ac:spMk id="2052" creationId="{BAE0E490-2AE2-4723-AB2D-BC69DA0AFEF9}"/>
          </ac:spMkLst>
        </pc:spChg>
        <pc:spChg chg="del mod">
          <ac:chgData name="Alberto Manzano Iglesias" userId="3824db16-9757-49ca-80ae-32e4db98125c" providerId="ADAL" clId="{FD0E2494-56DA-48C2-B4BE-82E487BCDF13}" dt="2022-12-14T10:29:03.189" v="11" actId="478"/>
          <ac:spMkLst>
            <pc:docMk/>
            <pc:sldMk cId="0" sldId="256"/>
            <ac:spMk id="2053" creationId="{72C5D03A-9966-445F-AC58-89F36ACFF9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F209D-37CE-4825-B79F-1F47074B7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5B690-7D28-4AB4-8AA7-0D64F72AA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1CD9A2-AD35-4036-A3F3-745FA76C24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A36179-7281-47D6-A69D-41EA2C164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FE6C8C-7D84-4BF9-98B5-83DDEA62F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E9F6-689C-49C9-89EE-1B1F19CF7B1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075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D7707-8501-4966-BE39-1C0AADD1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AEF0C1-CB8C-41C4-9784-8C506FE16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21972D-1AA2-4C52-8909-441FAD00E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1BDBD4-EAEC-4B7E-AAE2-FFC268F3E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E157DB-C4FF-4348-AD71-8EB49EBE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6BFE-5900-4E4C-8BDB-3CBDEC05481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6169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01BF56-6301-4F8F-896D-276C68F5E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790D69-D66E-4BAC-A068-0CF1FD831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4C7D6E-17EB-43EB-98E6-44109327B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205671-986F-4A91-A406-E509B3ED4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DE5E35-8B49-4AB7-AC66-3569CC8E3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0005-8382-4D7F-8077-EB34EE81970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9006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B6BF3-637D-495B-A60E-F96041CE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E20506-E056-45F5-A50E-E98C38658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0BA8DB-509E-4E11-A917-229B13D601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62466D-5820-4B3B-9E58-47070B80A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06E96B-1BAB-4B7E-94A4-4713995CB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8D86F-59D6-4DC5-B56E-FF4A76ECF23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7040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6FE19-B26A-43EF-854C-04C3A2D4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B105EE-97E6-43CA-8635-C17D4F1A7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7CEBC9-CF1A-4061-934D-5F98AD0A7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189687-55F8-4869-BE7A-AF37A93E9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B1D120-9AD3-474B-A939-B9E32E777D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002D2-A4EB-43F3-90D2-C283FB7518A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7381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67215-A825-4E14-B640-0F925BC0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5466E4-30AC-42BD-9A7A-C8FDD8F89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0A5B1-E407-4CD5-9F47-2A2DB7ECB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9D8F9F-933F-4707-8E4D-C5C863501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2C73BB-5F59-4B85-8262-2AEF6CAB4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CEE10E-A1F7-49F3-83C4-628873AC7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AEB67-EC45-4E88-96AA-E94A1F740E3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0051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E02EB-93A6-4A93-9EE0-AF484602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23CA8D-4E58-4AB4-A35C-988E0A4F3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3BBAF6-6076-4D50-8C24-EF3177ED3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90C73C-3E5D-4E11-8C97-ECC52AFFD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AA7E2BB-3110-431E-8FF1-77E9A14CB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B15D62-A569-4988-89EB-3C38D1074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7B3288-F1E2-4C91-A5F1-DF29ACB90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D45CF5-BBFA-48E7-AFC9-1C50FC9B7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F0C23-7AC0-4541-B26D-D53E9EF2663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2072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9B1E1-2729-4C47-B0BE-462E7130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B686D3-24B2-43AD-981B-6B987457C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8F9434-5096-4698-BFD1-F0375ECEDF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59F9AB-C3FB-46BE-BFE9-1C76F4229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9931E-BB25-48A4-9AD4-FF2BBF7DAAB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4770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5402159-F99B-48B1-A804-2A4500FD1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C65744-C31A-44C2-B759-FE17E6560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D536F14-574A-4876-AC35-542A82223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D8EC6-2B67-46D0-8431-85DBD2FA295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499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C065B-E34C-4126-AF0B-5070A7479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21E797-ABB2-4316-A611-22C04724C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511C56-42FD-4CA2-A7E6-F45B949A9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3AC5D-8F1E-4C90-BC9C-DD839E613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80BD7-8C9B-4D10-8BEE-A3C5DC820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676A12-9815-424C-BF88-D7C7C49DD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F1C4-07CE-4FF6-9ABF-24069E93FCB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634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2C378-DA46-4243-95F1-C2CA72850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02EBA6-9787-457F-AD92-4679E0556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F391CA-BF4D-45C0-889F-99FEC1BAA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F5C6-AB2E-49DC-90C7-D05FE19D7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81F3-B3DC-446D-AE88-B8432BF932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E661FE-3A2C-43AB-A3E5-03B44DF7D3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B096A-D868-483A-ADDE-97186EC4175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2208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B30266-F039-4AB3-B2FE-C7DDC0164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B152DF-DFE2-4AE6-AB2B-01BDAD1A1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694582-4390-4114-A36D-8E0FF8F698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42A5F9-6C01-4204-9AB2-A31FA0DFDB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9C1815F-FFE1-4BA8-A23E-6B18F697CB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6CF23B-CD10-40A3-9FAD-90E82EF71EA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>
            <a:extLst>
              <a:ext uri="{FF2B5EF4-FFF2-40B4-BE49-F238E27FC236}">
                <a16:creationId xmlns:a16="http://schemas.microsoft.com/office/drawing/2014/main" id="{F57A98EF-AF64-41E6-AA85-9D002A3FD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21" y="369324"/>
            <a:ext cx="3734647" cy="2169616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DIRECCIÓN Y ADMINSITRACIÓN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	Nacho Álvarez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" altLang="es-ES" sz="1800" dirty="0">
                <a:solidFill>
                  <a:schemeClr val="bg1"/>
                </a:solidFill>
              </a:rPr>
              <a:t>Leire García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Daniel González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</p:txBody>
      </p:sp>
      <p:sp>
        <p:nvSpPr>
          <p:cNvPr id="2051" name="AutoShape 5">
            <a:extLst>
              <a:ext uri="{FF2B5EF4-FFF2-40B4-BE49-F238E27FC236}">
                <a16:creationId xmlns:a16="http://schemas.microsoft.com/office/drawing/2014/main" id="{DD0304C3-3D68-41EE-B4C8-04C140FE9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9786" y="395288"/>
            <a:ext cx="2876550" cy="166687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r>
              <a:rPr lang="es-ES" altLang="es-ES" sz="1400" dirty="0"/>
              <a:t>	</a:t>
            </a:r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r>
              <a:rPr lang="es-ES" altLang="es-ES" sz="1400" dirty="0">
                <a:solidFill>
                  <a:schemeClr val="accent4"/>
                </a:solidFill>
              </a:rPr>
              <a:t>	</a:t>
            </a:r>
          </a:p>
          <a:p>
            <a:pPr eaLnBrk="1" hangingPunct="1">
              <a:defRPr/>
            </a:pPr>
            <a:endParaRPr lang="es-ES" altLang="es-ES" sz="1200" dirty="0">
              <a:solidFill>
                <a:schemeClr val="accent4"/>
              </a:solidFill>
            </a:endParaRPr>
          </a:p>
          <a:p>
            <a:pPr eaLnBrk="1" hangingPunct="1">
              <a:defRPr/>
            </a:pPr>
            <a:r>
              <a:rPr lang="es-ES" altLang="es-ES" sz="1200" dirty="0">
                <a:solidFill>
                  <a:schemeClr val="accent4"/>
                </a:solidFill>
              </a:rPr>
              <a:t>	</a:t>
            </a:r>
          </a:p>
          <a:p>
            <a:pPr eaLnBrk="1" hangingPunct="1">
              <a:defRPr/>
            </a:pPr>
            <a:r>
              <a:rPr lang="es-ES" altLang="es-ES" sz="1200" dirty="0">
                <a:solidFill>
                  <a:schemeClr val="accent4"/>
                </a:solidFill>
              </a:rPr>
              <a:t>	</a:t>
            </a:r>
          </a:p>
          <a:p>
            <a:pPr eaLnBrk="1" hangingPunct="1">
              <a:defRPr/>
            </a:pPr>
            <a:r>
              <a:rPr lang="es-ES" altLang="es-ES" sz="1200" dirty="0">
                <a:solidFill>
                  <a:schemeClr val="accent4"/>
                </a:solidFill>
              </a:rPr>
              <a:t>	</a:t>
            </a:r>
          </a:p>
          <a:p>
            <a:pPr eaLnBrk="1" hangingPunct="1">
              <a:defRPr/>
            </a:pPr>
            <a:endParaRPr lang="es-ES" altLang="es-ES" sz="1200" dirty="0">
              <a:solidFill>
                <a:schemeClr val="accent4"/>
              </a:solidFill>
            </a:endParaRPr>
          </a:p>
          <a:p>
            <a:pPr eaLnBrk="1" hangingPunct="1">
              <a:defRPr/>
            </a:pPr>
            <a:endParaRPr lang="es-ES" altLang="es-ES" sz="1200" dirty="0">
              <a:solidFill>
                <a:schemeClr val="accent4"/>
              </a:solidFill>
            </a:endParaRPr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r>
              <a:rPr lang="es-ES" altLang="es-ES" dirty="0"/>
              <a:t> </a:t>
            </a:r>
          </a:p>
        </p:txBody>
      </p:sp>
      <p:sp>
        <p:nvSpPr>
          <p:cNvPr id="2052" name="AutoShape 6">
            <a:extLst>
              <a:ext uri="{FF2B5EF4-FFF2-40B4-BE49-F238E27FC236}">
                <a16:creationId xmlns:a16="http://schemas.microsoft.com/office/drawing/2014/main" id="{BAE0E490-2AE2-4723-AB2D-BC69DA0AF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996952"/>
            <a:ext cx="3454400" cy="2527377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/>
              <a:t>     David Vila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APROVISIONAMIENTO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600" dirty="0"/>
              <a:t>,Alejandro Ferrero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600" dirty="0"/>
              <a:t>Ariadne Herrón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600" dirty="0"/>
              <a:t>Julián De la Torre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A082809C-EEC1-40F7-A5BC-BAD9F59EA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434701"/>
            <a:ext cx="3024187" cy="1825939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r>
              <a:rPr lang="es-ES" altLang="es-ES" sz="1200" dirty="0"/>
              <a:t>MARKETING/IMAGEN</a:t>
            </a:r>
          </a:p>
          <a:p>
            <a:pPr eaLnBrk="1" hangingPunct="1">
              <a:defRPr/>
            </a:pPr>
            <a:r>
              <a:rPr lang="es-ES" sz="1200" dirty="0"/>
              <a:t>Marcos Bastián</a:t>
            </a:r>
          </a:p>
          <a:p>
            <a:pPr eaLnBrk="1" hangingPunct="1">
              <a:defRPr/>
            </a:pPr>
            <a:r>
              <a:rPr lang="es-ES" altLang="es-ES" sz="1200" dirty="0"/>
              <a:t>Lucía González</a:t>
            </a:r>
          </a:p>
          <a:p>
            <a:pPr eaLnBrk="1" hangingPunct="1">
              <a:defRPr/>
            </a:pPr>
            <a:r>
              <a:rPr lang="es-ES" altLang="es-ES" sz="1200" dirty="0"/>
              <a:t>Ángela Mortera</a:t>
            </a:r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r>
              <a:rPr lang="es-ES" altLang="es-ES" sz="1200" dirty="0"/>
              <a:t>COMUNICACIÓN</a:t>
            </a:r>
          </a:p>
          <a:p>
            <a:pPr eaLnBrk="1" hangingPunct="1">
              <a:defRPr/>
            </a:pPr>
            <a:r>
              <a:rPr lang="es-ES" altLang="es-ES" sz="1400" dirty="0"/>
              <a:t>	</a:t>
            </a:r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r>
              <a:rPr lang="es-ES" altLang="es-ES" sz="1400" dirty="0"/>
              <a:t>	</a:t>
            </a:r>
          </a:p>
          <a:p>
            <a:pPr eaLnBrk="1" hangingPunct="1">
              <a:defRPr/>
            </a:pPr>
            <a:r>
              <a:rPr lang="es-ES" altLang="es-ES" sz="1400" dirty="0"/>
              <a:t>	</a:t>
            </a:r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r>
              <a:rPr lang="es-ES" altLang="es-ES" dirty="0"/>
              <a:t>               	</a:t>
            </a:r>
          </a:p>
          <a:p>
            <a:pPr eaLnBrk="1" hangingPunct="1">
              <a:defRPr/>
            </a:pPr>
            <a:endParaRPr lang="es-ES" altLang="es-ES" dirty="0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C3A4ADEA-3431-4C61-B50B-DA769DC5A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509120"/>
            <a:ext cx="3024187" cy="1825939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r>
              <a:rPr lang="es-ES" altLang="es-ES" sz="1200" dirty="0"/>
              <a:t>Ramón A. Blanco</a:t>
            </a:r>
          </a:p>
          <a:p>
            <a:pPr eaLnBrk="1" hangingPunct="1">
              <a:defRPr/>
            </a:pPr>
            <a:r>
              <a:rPr lang="es-ES" altLang="es-ES" sz="1200" dirty="0"/>
              <a:t>Mateo Infanzón</a:t>
            </a:r>
          </a:p>
          <a:p>
            <a:pPr eaLnBrk="1" hangingPunct="1">
              <a:defRPr/>
            </a:pPr>
            <a:r>
              <a:rPr lang="es-ES" altLang="es-ES" sz="1200" dirty="0"/>
              <a:t>Diego Rodríguez</a:t>
            </a:r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r>
              <a:rPr lang="es-ES" altLang="es-ES" sz="1200" dirty="0"/>
              <a:t>CONTABILIDAD</a:t>
            </a:r>
          </a:p>
          <a:p>
            <a:pPr eaLnBrk="1" hangingPunct="1">
              <a:defRPr/>
            </a:pPr>
            <a:r>
              <a:rPr lang="es-ES" altLang="es-ES" sz="1400" dirty="0"/>
              <a:t>Alejandro Fernández	</a:t>
            </a:r>
          </a:p>
          <a:p>
            <a:pPr eaLnBrk="1" hangingPunct="1">
              <a:defRPr/>
            </a:pPr>
            <a:r>
              <a:rPr lang="es-ES" altLang="es-ES" sz="1400" dirty="0"/>
              <a:t>Lucía Hernández</a:t>
            </a:r>
          </a:p>
          <a:p>
            <a:pPr eaLnBrk="1" hangingPunct="1">
              <a:defRPr/>
            </a:pPr>
            <a:r>
              <a:rPr lang="es-ES" altLang="es-ES" sz="1400" dirty="0"/>
              <a:t>Pedro Rubiera</a:t>
            </a:r>
          </a:p>
          <a:p>
            <a:pPr eaLnBrk="1" hangingPunct="1">
              <a:defRPr/>
            </a:pPr>
            <a:r>
              <a:rPr lang="es-ES" altLang="es-ES" sz="1400" dirty="0"/>
              <a:t>	</a:t>
            </a:r>
          </a:p>
          <a:p>
            <a:pPr eaLnBrk="1" hangingPunct="1">
              <a:defRPr/>
            </a:pPr>
            <a:r>
              <a:rPr lang="es-ES" altLang="es-ES" sz="1400" dirty="0"/>
              <a:t>	</a:t>
            </a:r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r>
              <a:rPr lang="es-ES" altLang="es-ES" dirty="0"/>
              <a:t>               	</a:t>
            </a:r>
          </a:p>
          <a:p>
            <a:pPr eaLnBrk="1" hangingPunct="1">
              <a:defRPr/>
            </a:pPr>
            <a:endParaRPr lang="es-ES" alt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A1B5DF0CE8A75428FCB61ADA8EBA6E3" ma:contentTypeVersion="43" ma:contentTypeDescription="Crear nuevo documento." ma:contentTypeScope="" ma:versionID="70a702761ebaf09302267a8876bed340">
  <xsd:schema xmlns:xsd="http://www.w3.org/2001/XMLSchema" xmlns:xs="http://www.w3.org/2001/XMLSchema" xmlns:p="http://schemas.microsoft.com/office/2006/metadata/properties" xmlns:ns3="767b8634-c1ec-4535-8449-a2f80d053bb0" xmlns:ns4="14ca9c79-145c-40a3-a98d-f7493b562f6b" targetNamespace="http://schemas.microsoft.com/office/2006/metadata/properties" ma:root="true" ma:fieldsID="7c392c0e8fd547126dedec2e68b2ba07" ns3:_="" ns4:_="">
    <xsd:import namespace="767b8634-c1ec-4535-8449-a2f80d053bb0"/>
    <xsd:import namespace="14ca9c79-145c-40a3-a98d-f7493b562f6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3:LastSharedByUser" minOccurs="0"/>
                <xsd:element ref="ns3:LastSharedByTime" minOccurs="0"/>
                <xsd:element ref="ns4:Templates" minOccurs="0"/>
                <xsd:element ref="ns4:CultureName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b8634-c1ec-4535-8449-a2f80d053b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  <xsd:element name="LastSharedByUser" ma:index="22" nillable="true" ma:displayName="Última vez que se compartió por usuario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3" nillable="true" ma:displayName="Última vez que se compartió por hor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a9c79-145c-40a3-a98d-f7493b562f6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5" nillable="true" ma:displayName="Culture Name" ma:internalName="CultureName">
      <xsd:simpleType>
        <xsd:restriction base="dms:Text"/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4" nillable="true" ma:displayName="MediaServiceLocation" ma:internalName="MediaServiceLocation" ma:readOnly="tru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Leaders" ma:index="40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41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42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3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4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5" nillable="true" ma:displayName="Has Leaders Only SectionGroup" ma:internalName="Has_Leaders_Only_SectionGroup">
      <xsd:simpleType>
        <xsd:restriction base="dms:Boolean"/>
      </xsd:simpleType>
    </xsd:element>
    <xsd:element name="MediaServiceGenerationTime" ma:index="4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14ca9c79-145c-40a3-a98d-f7493b562f6b">
      <UserInfo>
        <DisplayName/>
        <AccountId xsi:nil="true"/>
        <AccountType/>
      </UserInfo>
    </Owner>
    <Has_Teacher_Only_SectionGroup xmlns="14ca9c79-145c-40a3-a98d-f7493b562f6b" xsi:nil="true"/>
    <DefaultSectionNames xmlns="14ca9c79-145c-40a3-a98d-f7493b562f6b" xsi:nil="true"/>
    <Is_Collaboration_Space_Locked xmlns="14ca9c79-145c-40a3-a98d-f7493b562f6b" xsi:nil="true"/>
    <Invited_Teachers xmlns="14ca9c79-145c-40a3-a98d-f7493b562f6b" xsi:nil="true"/>
    <CultureName xmlns="14ca9c79-145c-40a3-a98d-f7493b562f6b" xsi:nil="true"/>
    <Distribution_Groups xmlns="14ca9c79-145c-40a3-a98d-f7493b562f6b" xsi:nil="true"/>
    <Self_Registration_Enabled0 xmlns="14ca9c79-145c-40a3-a98d-f7493b562f6b" xsi:nil="true"/>
    <Members xmlns="14ca9c79-145c-40a3-a98d-f7493b562f6b">
      <UserInfo>
        <DisplayName/>
        <AccountId xsi:nil="true"/>
        <AccountType/>
      </UserInfo>
    </Members>
    <Member_Groups xmlns="14ca9c79-145c-40a3-a98d-f7493b562f6b">
      <UserInfo>
        <DisplayName/>
        <AccountId xsi:nil="true"/>
        <AccountType/>
      </UserInfo>
    </Member_Groups>
    <Invited_Students xmlns="14ca9c79-145c-40a3-a98d-f7493b562f6b" xsi:nil="true"/>
    <Teachers xmlns="14ca9c79-145c-40a3-a98d-f7493b562f6b">
      <UserInfo>
        <DisplayName/>
        <AccountId xsi:nil="true"/>
        <AccountType/>
      </UserInfo>
    </Teachers>
    <Leaders xmlns="14ca9c79-145c-40a3-a98d-f7493b562f6b">
      <UserInfo>
        <DisplayName/>
        <AccountId xsi:nil="true"/>
        <AccountType/>
      </UserInfo>
    </Leaders>
    <Math_Settings xmlns="14ca9c79-145c-40a3-a98d-f7493b562f6b" xsi:nil="true"/>
    <Invited_Members xmlns="14ca9c79-145c-40a3-a98d-f7493b562f6b" xsi:nil="true"/>
    <TeamsChannelId xmlns="14ca9c79-145c-40a3-a98d-f7493b562f6b" xsi:nil="true"/>
    <Invited_Leaders xmlns="14ca9c79-145c-40a3-a98d-f7493b562f6b" xsi:nil="true"/>
    <FolderType xmlns="14ca9c79-145c-40a3-a98d-f7493b562f6b" xsi:nil="true"/>
    <Self_Registration_Enabled xmlns="14ca9c79-145c-40a3-a98d-f7493b562f6b" xsi:nil="true"/>
    <Templates xmlns="14ca9c79-145c-40a3-a98d-f7493b562f6b" xsi:nil="true"/>
    <IsNotebookLocked xmlns="14ca9c79-145c-40a3-a98d-f7493b562f6b" xsi:nil="true"/>
    <NotebookType xmlns="14ca9c79-145c-40a3-a98d-f7493b562f6b" xsi:nil="true"/>
    <Students xmlns="14ca9c79-145c-40a3-a98d-f7493b562f6b">
      <UserInfo>
        <DisplayName/>
        <AccountId xsi:nil="true"/>
        <AccountType/>
      </UserInfo>
    </Students>
    <Student_Groups xmlns="14ca9c79-145c-40a3-a98d-f7493b562f6b">
      <UserInfo>
        <DisplayName/>
        <AccountId xsi:nil="true"/>
        <AccountType/>
      </UserInfo>
    </Student_Groups>
    <Has_Leaders_Only_SectionGroup xmlns="14ca9c79-145c-40a3-a98d-f7493b562f6b" xsi:nil="true"/>
    <AppVersion xmlns="14ca9c79-145c-40a3-a98d-f7493b562f6b" xsi:nil="true"/>
    <LMS_Mappings xmlns="14ca9c79-145c-40a3-a98d-f7493b562f6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C55EA0-3656-4E3A-A677-F453F4AF0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7b8634-c1ec-4535-8449-a2f80d053bb0"/>
    <ds:schemaRef ds:uri="14ca9c79-145c-40a3-a98d-f7493b562f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A174DD-4F8C-41EC-BECD-E3F54DE8FBCA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14ca9c79-145c-40a3-a98d-f7493b562f6b"/>
    <ds:schemaRef ds:uri="http://www.w3.org/XML/1998/namespace"/>
    <ds:schemaRef ds:uri="http://purl.org/dc/dcmitype/"/>
    <ds:schemaRef ds:uri="http://schemas.openxmlformats.org/package/2006/metadata/core-properties"/>
    <ds:schemaRef ds:uri="767b8634-c1ec-4535-8449-a2f80d053bb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16AE262-CD0D-4168-B359-0F6F17C6E9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71</Words>
  <Application>Microsoft Office PowerPoint</Application>
  <PresentationFormat>Presentación en pantalla (4:3)</PresentationFormat>
  <Paragraphs>137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Diseño predeterminado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manzaa</dc:creator>
  <cp:lastModifiedBy>Alberto Manzano Iglesias</cp:lastModifiedBy>
  <cp:revision>15</cp:revision>
  <dcterms:created xsi:type="dcterms:W3CDTF">2010-11-24T17:00:53Z</dcterms:created>
  <dcterms:modified xsi:type="dcterms:W3CDTF">2022-12-14T10:35:22Z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0x0101003A1B5DF0CE8A75428FCB61ADA8EBA6E3</vt:lpwstr>
  </property>
</Properties>
</file>