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A91AC-3307-A1C4-74AD-CA6D603E6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55E9A4-CFF7-8D1C-A0A0-BE410DEAA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903879-AEEB-6063-7B76-FB150457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E81C35-1031-E18B-C7B5-B3485B30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9C5AE4-D436-AB19-6D50-D06275F6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27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27B87-7108-DFA8-D3AA-F5AEB75C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D063A5-DE3F-AF9D-73A8-737157E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03185-0B1F-EBB3-CFD9-A27662E8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A910E1-F7F4-583D-7DFC-EB6C8463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95646-3EFE-9AB4-44F7-A8F7A6BC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30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DBF12B-EC3B-D095-9142-0A1B44C05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00701C-DA31-BE58-3339-B27788EB2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0E7B0C-AC57-7967-2EEB-3C1D5023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975090-7D67-4B01-A759-C6EC6B76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B9375-F545-B313-2EB8-61BFFBD9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14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F4AB0-85B0-6546-76FB-EE75FD9F9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FAF9D9-48D9-9903-035C-3DCB70A79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A5D29-AEF3-B7E4-132F-5DE76451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020485-6769-D082-E594-C50EB045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5512D-E147-E1D0-8FE3-665CA112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31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66BB0-9CE3-0A66-11FA-62FC1AF2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FC3C5-A977-8AC2-B387-5EAE7A4B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979148-2B79-C024-37EB-D7D227DA3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8FD570-0E3A-10CA-636E-D66C0B4C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442EF-E457-1C01-982E-6C542FAA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96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C7412-4E42-BB8F-CD44-F3E03345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1F1CE9-CE16-8806-CF8E-E1D687CE8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1AA11D-E195-40DC-3E5B-EDC1558B1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5AC194-2C03-EB62-ADBB-FDDFE658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9CBDB7-D885-8E9B-030C-A51D091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FDB78A-5B04-B24B-CF78-FC2F464E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4E33E-BE81-30EC-8C39-4FE416B3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2C6CFF-97B3-753B-BB17-7F0ADCEFE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225019-6D71-11E2-7E79-7E8F077C3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1F6EC3-850D-0218-C78A-C38457AA4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01A41D-E8B1-41BE-8FB2-90E5DA373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AE28FB-3B46-7B2C-5702-72F35D8C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A1EED8-36D2-04A8-E5C1-3BD1D270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5DA11F-A637-CADE-F23C-15007DD2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47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4E7EB-1E6C-07D0-E132-2AD2C3A6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ACC06C-3708-90B3-E507-591FC3BD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0C6048-7DAA-9E9B-5355-28E59869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0FB463-DDE3-9573-B102-4E24A590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5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BBD77D-7593-889F-8E2B-5DF934A0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FCEC63-747D-EC73-640E-01509347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4FA7D2-CD47-D819-EB3A-1768E28E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CD10C-178C-3BCB-CCA6-1C84949D5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CB1DE3-BFDC-3C4E-1921-B8906AA3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6B94BC-56DB-8AB4-97F8-105ECFD8D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CE034-ABAA-BD42-3351-9EAB7BB3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80033-B6F5-D09D-34BF-1F50C943B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068618-0BF8-A0D6-00EE-E048DD23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51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47FDD-37A8-9460-3A35-2F08CA0E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AA7679-43E6-67A8-1C03-F3C69C0F5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A10595-F88E-6EAB-F6A3-29261A1F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ECE709-EBE3-F7C5-6EA6-5C41F9D7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83BCA2-5C01-45D7-F4B2-DA0660C9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26C7A3-0AB7-051F-1B32-1B626FE0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04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0FC87A-551B-FA78-FFD6-A2AAF348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9D5CA3-8AE7-A492-EBE9-266A72513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C526F-C81E-64E3-5D77-4597E86FB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EACD-559B-4A2F-B37C-191232B3020E}" type="datetimeFigureOut">
              <a:rPr lang="en-GB" smtClean="0"/>
              <a:t>23/04/2023</a:t>
            </a:fld>
            <a:endParaRPr lang="en-GB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8C2C2-7B78-2301-F4DC-5D9B3E078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0D7A96-3975-E3B8-C585-4E783D3B2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C9E5F-C538-49CA-BC1C-4AC0D68A34B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02D79C-6FB1-4945-24EF-69B86FEF3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776794"/>
            <a:ext cx="10572000" cy="2971051"/>
          </a:xfrm>
        </p:spPr>
        <p:txBody>
          <a:bodyPr>
            <a:normAutofit/>
          </a:bodyPr>
          <a:lstStyle/>
          <a:p>
            <a:r>
              <a:rPr lang="es-ES" sz="8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 Pro" panose="02040502050405020303" pitchFamily="18" charset="0"/>
              </a:rPr>
              <a:t>CATÁLOGO DE PRODUCTOS</a:t>
            </a:r>
            <a:endParaRPr lang="en-GB" sz="8800" b="1" dirty="0">
              <a:solidFill>
                <a:schemeClr val="accent6">
                  <a:lumMod val="60000"/>
                  <a:lumOff val="40000"/>
                </a:schemeClr>
              </a:solidFill>
              <a:latin typeface="Georgia Pro" panose="02040502050405020303" pitchFamily="18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CC88265-E638-AC66-3A1E-0733213F6E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sz="6000" dirty="0">
                <a:solidFill>
                  <a:schemeClr val="accent3">
                    <a:lumMod val="75000"/>
                  </a:schemeClr>
                </a:solidFill>
                <a:latin typeface="Cooper Black" panose="0208090404030B020404" pitchFamily="18" charset="0"/>
              </a:rPr>
              <a:t>EXTREMPRODUCTS</a:t>
            </a:r>
            <a:endParaRPr lang="en-GB" sz="5400" dirty="0">
              <a:solidFill>
                <a:schemeClr val="accent3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75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B8B18-1E3D-A142-6FCD-5704D0D5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Marcapáginas. 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Georgia Pro" panose="02040502050405020303" pitchFamily="18" charset="0"/>
            </a:endParaRP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560EE87-9FF0-8B81-A0FF-8E3843C24C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8918" y="1990165"/>
            <a:ext cx="4592824" cy="3255833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5C9107-BB0F-30F4-79A1-870663E7E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Marcapáginas</a:t>
            </a:r>
            <a:r>
              <a:rPr lang="en-GB" dirty="0"/>
              <a:t> </a:t>
            </a:r>
            <a:r>
              <a:rPr lang="en-GB" dirty="0" err="1"/>
              <a:t>hechos</a:t>
            </a:r>
            <a:r>
              <a:rPr lang="en-GB" dirty="0"/>
              <a:t> con </a:t>
            </a:r>
            <a:r>
              <a:rPr lang="en-GB" dirty="0" err="1"/>
              <a:t>imánes</a:t>
            </a:r>
            <a:r>
              <a:rPr lang="en-GB" dirty="0"/>
              <a:t> perfectos para </a:t>
            </a:r>
            <a:r>
              <a:rPr lang="en-GB" dirty="0" err="1"/>
              <a:t>poner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libros</a:t>
            </a:r>
            <a:r>
              <a:rPr lang="en-GB" dirty="0"/>
              <a:t> y que no se </a:t>
            </a:r>
            <a:r>
              <a:rPr lang="en-GB" dirty="0" err="1"/>
              <a:t>despeguen</a:t>
            </a:r>
            <a:r>
              <a:rPr lang="en-GB" dirty="0"/>
              <a:t>.</a:t>
            </a:r>
          </a:p>
          <a:p>
            <a:r>
              <a:rPr lang="en-GB" dirty="0" err="1"/>
              <a:t>Precio</a:t>
            </a:r>
            <a:r>
              <a:rPr lang="en-GB" dirty="0"/>
              <a:t>: 3,50€/</a:t>
            </a:r>
            <a:r>
              <a:rPr lang="en-GB" dirty="0" err="1"/>
              <a:t>ud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*Sin </a:t>
            </a:r>
            <a:r>
              <a:rPr lang="en-GB" dirty="0" err="1"/>
              <a:t>gastos</a:t>
            </a:r>
            <a:r>
              <a:rPr lang="en-GB" dirty="0"/>
              <a:t> de </a:t>
            </a:r>
            <a:r>
              <a:rPr lang="en-GB" dirty="0" err="1"/>
              <a:t>envío</a:t>
            </a:r>
            <a:r>
              <a:rPr lang="en-GB" dirty="0"/>
              <a:t> </a:t>
            </a:r>
            <a:r>
              <a:rPr lang="en-GB" dirty="0" err="1"/>
              <a:t>incluidos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096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3261C-BCD2-CF9C-FFEB-6BD40DE4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dirty="0">
                <a:solidFill>
                  <a:srgbClr val="F56851"/>
                </a:solidFill>
                <a:latin typeface="Cooper Black" panose="0208090404030B020404" pitchFamily="18" charset="0"/>
              </a:rPr>
              <a:t>ÍNDICE</a:t>
            </a:r>
            <a:endParaRPr lang="en-GB" sz="6600" dirty="0">
              <a:solidFill>
                <a:srgbClr val="F56851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37885E-B908-A315-5CF7-BDD8B585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96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PRODUCTOS DE ALIMENTACIÓN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sz="1900" dirty="0"/>
              <a:t>1.1. Embutidos</a:t>
            </a:r>
          </a:p>
          <a:p>
            <a:pPr marL="0" indent="0">
              <a:buNone/>
            </a:pPr>
            <a:r>
              <a:rPr lang="es-ES" sz="1900" dirty="0"/>
              <a:t>     1.2. Dulces </a:t>
            </a:r>
          </a:p>
          <a:p>
            <a:r>
              <a:rPr lang="es-E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PRODUCTOS DE ARTESANÍA</a:t>
            </a:r>
          </a:p>
          <a:p>
            <a:pPr marL="0" indent="0">
              <a:buNone/>
            </a:pPr>
            <a:r>
              <a:rPr lang="es-ES" sz="2000" dirty="0"/>
              <a:t>      </a:t>
            </a:r>
            <a:r>
              <a:rPr lang="es-ES" sz="1900" dirty="0"/>
              <a:t>2.1. Jabones</a:t>
            </a:r>
          </a:p>
          <a:p>
            <a:r>
              <a:rPr lang="es-E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PRODUCTOS TEXTILES</a:t>
            </a:r>
          </a:p>
          <a:p>
            <a:pPr marL="0" indent="0">
              <a:buNone/>
            </a:pPr>
            <a:r>
              <a:rPr lang="es-ES" sz="1900" dirty="0"/>
              <a:t>      3.1. Bolso vaquero</a:t>
            </a:r>
          </a:p>
          <a:p>
            <a:r>
              <a:rPr lang="es-ES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PRODUCTOS DE BISUTERÍA</a:t>
            </a:r>
          </a:p>
          <a:p>
            <a:pPr marL="0" indent="0">
              <a:buNone/>
            </a:pPr>
            <a:r>
              <a:rPr lang="es-ES" sz="2000" dirty="0"/>
              <a:t>      </a:t>
            </a:r>
            <a:r>
              <a:rPr lang="es-ES" sz="1900" dirty="0"/>
              <a:t>4.1. Collares</a:t>
            </a:r>
          </a:p>
          <a:p>
            <a:pPr marL="0" indent="0">
              <a:buNone/>
            </a:pPr>
            <a:r>
              <a:rPr lang="es-ES" sz="1900" dirty="0"/>
              <a:t>      4.2. Pulseras </a:t>
            </a:r>
          </a:p>
          <a:p>
            <a:r>
              <a:rPr lang="en-GB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PRODUCTOS DE DECORACIÓN </a:t>
            </a:r>
          </a:p>
          <a:p>
            <a:pPr marL="0" indent="0">
              <a:buNone/>
            </a:pPr>
            <a:r>
              <a:rPr lang="en-GB" sz="1900" dirty="0"/>
              <a:t>      5.1. Mini </a:t>
            </a:r>
            <a:r>
              <a:rPr lang="es-ES" sz="1900" dirty="0"/>
              <a:t>pizarras</a:t>
            </a:r>
          </a:p>
          <a:p>
            <a:pPr marL="0" indent="0">
              <a:buNone/>
            </a:pPr>
            <a:r>
              <a:rPr lang="es-ES" sz="1900" dirty="0"/>
              <a:t>      5.2. Marcapáginas</a:t>
            </a:r>
          </a:p>
        </p:txBody>
      </p:sp>
    </p:spTree>
    <p:extLst>
      <p:ext uri="{BB962C8B-B14F-4D97-AF65-F5344CB8AC3E}">
        <p14:creationId xmlns:p14="http://schemas.microsoft.com/office/powerpoint/2010/main" val="373967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DDA81-2818-73BC-FC2A-0650B60F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EMBUTIDOS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2FBAC5A-C42B-C87F-4B9C-E1927C1AC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9050886" y="3584295"/>
            <a:ext cx="2608490" cy="2675404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996158-0DB4-63E9-3652-396889954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Jamón y lomo. </a:t>
            </a:r>
          </a:p>
          <a:p>
            <a:r>
              <a:rPr lang="es-ES" dirty="0"/>
              <a:t>Sobres de jamón y lomo ibérico perfectos para disfrutar en el desayuno, comida, merienda y cena. </a:t>
            </a:r>
          </a:p>
          <a:p>
            <a:r>
              <a:rPr lang="es-ES" b="1" dirty="0"/>
              <a:t>Precio: </a:t>
            </a:r>
            <a:r>
              <a:rPr lang="es-ES" dirty="0"/>
              <a:t>9€/100g.</a:t>
            </a:r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r>
              <a:rPr lang="es-ES" dirty="0"/>
              <a:t>*Sin gastos de envío incluidos</a:t>
            </a:r>
          </a:p>
          <a:p>
            <a:endParaRPr lang="es-ES" sz="2400" b="1" dirty="0">
              <a:latin typeface="Georgia Pro" panose="02040502050405020303" pitchFamily="18" charset="0"/>
            </a:endParaRPr>
          </a:p>
          <a:p>
            <a:endParaRPr lang="en-GB" sz="20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98A637-B3D9-9A31-4208-23645373A9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92769" y="207373"/>
            <a:ext cx="2675405" cy="317506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95617CE-886E-B29F-E209-B4216B3C6022}"/>
              </a:ext>
            </a:extLst>
          </p:cNvPr>
          <p:cNvSpPr txBox="1"/>
          <p:nvPr/>
        </p:nvSpPr>
        <p:spPr>
          <a:xfrm>
            <a:off x="7866528" y="3198168"/>
            <a:ext cx="1251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jamón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D534C19-A70F-EB82-8155-BC09422D44D1}"/>
              </a:ext>
            </a:extLst>
          </p:cNvPr>
          <p:cNvSpPr txBox="1"/>
          <p:nvPr/>
        </p:nvSpPr>
        <p:spPr>
          <a:xfrm>
            <a:off x="9050886" y="6301716"/>
            <a:ext cx="819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lomo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3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5FE12-305B-3276-1545-55822C463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DULCES 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517DB5-9DB0-A99B-7049-68A05265C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Perrunillas.</a:t>
            </a:r>
          </a:p>
          <a:p>
            <a:r>
              <a:rPr lang="en-GB" dirty="0"/>
              <a:t>Dulce </a:t>
            </a:r>
            <a:r>
              <a:rPr lang="en-GB" dirty="0" err="1"/>
              <a:t>extremeño</a:t>
            </a:r>
            <a:r>
              <a:rPr lang="en-GB" dirty="0"/>
              <a:t> </a:t>
            </a:r>
            <a:r>
              <a:rPr lang="en-GB" dirty="0" err="1"/>
              <a:t>hecho</a:t>
            </a:r>
            <a:r>
              <a:rPr lang="en-GB" dirty="0"/>
              <a:t> con </a:t>
            </a:r>
            <a:r>
              <a:rPr lang="es-ES" dirty="0"/>
              <a:t>manteca</a:t>
            </a:r>
            <a:r>
              <a:rPr lang="en-GB" dirty="0"/>
              <a:t>, </a:t>
            </a:r>
            <a:r>
              <a:rPr lang="es-ES" dirty="0"/>
              <a:t>harina</a:t>
            </a:r>
            <a:r>
              <a:rPr lang="en-GB" dirty="0"/>
              <a:t>, </a:t>
            </a:r>
            <a:r>
              <a:rPr lang="en-GB" dirty="0" err="1"/>
              <a:t>azúcar</a:t>
            </a:r>
            <a:r>
              <a:rPr lang="en-GB" dirty="0"/>
              <a:t>, huevo, </a:t>
            </a:r>
            <a:r>
              <a:rPr lang="en-GB" dirty="0" err="1"/>
              <a:t>anís</a:t>
            </a:r>
            <a:r>
              <a:rPr lang="en-GB" dirty="0"/>
              <a:t> dulce y </a:t>
            </a:r>
            <a:r>
              <a:rPr lang="es-ES" dirty="0"/>
              <a:t>ralladura</a:t>
            </a:r>
            <a:r>
              <a:rPr lang="en-GB" dirty="0"/>
              <a:t> de </a:t>
            </a:r>
            <a:r>
              <a:rPr lang="en-GB" dirty="0" err="1"/>
              <a:t>limón</a:t>
            </a:r>
            <a:r>
              <a:rPr lang="en-GB" dirty="0"/>
              <a:t>.</a:t>
            </a:r>
          </a:p>
          <a:p>
            <a:r>
              <a:rPr lang="en-GB" b="1" dirty="0" err="1"/>
              <a:t>Precio</a:t>
            </a:r>
            <a:r>
              <a:rPr lang="en-GB" b="1" dirty="0"/>
              <a:t>:</a:t>
            </a:r>
            <a:r>
              <a:rPr lang="en-GB" dirty="0"/>
              <a:t> 5€/400g.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dirty="0"/>
              <a:t>*Sin </a:t>
            </a:r>
            <a:r>
              <a:rPr lang="en-GB" dirty="0" err="1"/>
              <a:t>gastos</a:t>
            </a:r>
            <a:r>
              <a:rPr lang="en-GB" dirty="0"/>
              <a:t> de </a:t>
            </a:r>
            <a:r>
              <a:rPr lang="en-GB" dirty="0" err="1"/>
              <a:t>envío</a:t>
            </a:r>
            <a:r>
              <a:rPr lang="en-GB" dirty="0"/>
              <a:t> </a:t>
            </a:r>
            <a:r>
              <a:rPr lang="en-GB" dirty="0" err="1"/>
              <a:t>incluidos</a:t>
            </a:r>
            <a:r>
              <a:rPr lang="en-GB" dirty="0"/>
              <a:t> </a:t>
            </a:r>
          </a:p>
        </p:txBody>
      </p:sp>
      <p:pic>
        <p:nvPicPr>
          <p:cNvPr id="1026" name="Picture 2" descr="Perrunillas extremeñas Thermomix,">
            <a:extLst>
              <a:ext uri="{FF2B5EF4-FFF2-40B4-BE49-F238E27FC236}">
                <a16:creationId xmlns:a16="http://schemas.microsoft.com/office/drawing/2014/main" id="{992E56D9-18D5-3A1E-C67D-858B771C08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0012" y="1114425"/>
            <a:ext cx="61722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90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0C42E70-EF40-0E98-4526-BFE3C9E26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Jabones.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Georgia Pro" panose="02040502050405020303" pitchFamily="18" charset="0"/>
            </a:endParaRP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07D4FBD8-220A-4CEE-29E4-6DD418BCD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9673" y="1192201"/>
            <a:ext cx="5964797" cy="4473598"/>
          </a:xfr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8F47825-D8B4-BF73-CCC7-BB33963E8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Jabón puro natural hecho con glicerina, jabón verde, aceite corporal y agua destilada.</a:t>
            </a:r>
          </a:p>
          <a:p>
            <a:r>
              <a:rPr lang="es-ES" b="1" dirty="0"/>
              <a:t>Precio: </a:t>
            </a:r>
            <a:r>
              <a:rPr lang="es-ES" dirty="0"/>
              <a:t>2.50€/</a:t>
            </a:r>
            <a:r>
              <a:rPr lang="es-ES" dirty="0" err="1"/>
              <a:t>ud.</a:t>
            </a:r>
            <a:endParaRPr lang="es-ES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endParaRPr lang="es-ES" b="1" dirty="0"/>
          </a:p>
          <a:p>
            <a:r>
              <a:rPr lang="en-GB" dirty="0"/>
              <a:t>*Sin </a:t>
            </a:r>
            <a:r>
              <a:rPr lang="es-ES" dirty="0"/>
              <a:t>gastos</a:t>
            </a:r>
            <a:r>
              <a:rPr lang="en-GB" dirty="0"/>
              <a:t> de </a:t>
            </a:r>
            <a:r>
              <a:rPr lang="en-GB" dirty="0" err="1"/>
              <a:t>envío</a:t>
            </a:r>
            <a:r>
              <a:rPr lang="en-GB" dirty="0"/>
              <a:t> </a:t>
            </a:r>
            <a:r>
              <a:rPr lang="es-ES" dirty="0"/>
              <a:t>incluidos</a:t>
            </a:r>
          </a:p>
        </p:txBody>
      </p:sp>
    </p:spTree>
    <p:extLst>
      <p:ext uri="{BB962C8B-B14F-4D97-AF65-F5344CB8AC3E}">
        <p14:creationId xmlns:p14="http://schemas.microsoft.com/office/powerpoint/2010/main" val="219814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0E635-E6EF-D398-6459-E9E625CF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Bolso vaquero.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Georgia Pro" panose="02040502050405020303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191AE6-4D9F-EC72-D0FA-D03A0956E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Bolso hecho de tela vaquera.</a:t>
            </a:r>
          </a:p>
          <a:p>
            <a:r>
              <a:rPr lang="es-ES" b="1" dirty="0"/>
              <a:t>Precio</a:t>
            </a:r>
            <a:r>
              <a:rPr lang="es-ES" dirty="0"/>
              <a:t>: 10€/</a:t>
            </a:r>
            <a:r>
              <a:rPr lang="es-ES" dirty="0" err="1"/>
              <a:t>ud.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*Sin gastos de envío incluidos.</a:t>
            </a:r>
          </a:p>
        </p:txBody>
      </p:sp>
      <p:pic>
        <p:nvPicPr>
          <p:cNvPr id="14" name="Marcador de contenido 13">
            <a:extLst>
              <a:ext uri="{FF2B5EF4-FFF2-40B4-BE49-F238E27FC236}">
                <a16:creationId xmlns:a16="http://schemas.microsoft.com/office/drawing/2014/main" id="{B15A2F50-DBB1-F914-5845-3275C3CCBD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1679" y="1546412"/>
            <a:ext cx="3655218" cy="4314638"/>
          </a:xfrm>
        </p:spPr>
      </p:pic>
    </p:spTree>
    <p:extLst>
      <p:ext uri="{BB962C8B-B14F-4D97-AF65-F5344CB8AC3E}">
        <p14:creationId xmlns:p14="http://schemas.microsoft.com/office/powerpoint/2010/main" val="364552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0FE50-524F-03D4-E809-640564F8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Collares.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Georgia Pro" panose="02040502050405020303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300170-C4EA-E439-F6E4-31BD97650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Collares hechos manualmente.</a:t>
            </a:r>
          </a:p>
          <a:p>
            <a:r>
              <a:rPr lang="es-ES" b="1" dirty="0"/>
              <a:t>Precio</a:t>
            </a:r>
            <a:r>
              <a:rPr lang="es-ES" dirty="0"/>
              <a:t>: 3,50€/</a:t>
            </a:r>
            <a:r>
              <a:rPr lang="es-ES" dirty="0" err="1"/>
              <a:t>ud.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*Sin gastos de envío incluidos.</a:t>
            </a:r>
            <a:endParaRPr lang="en-GB" dirty="0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CE1C6CF0-BC8E-804D-6F06-23442E066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164968" y="1909989"/>
            <a:ext cx="4599908" cy="3294530"/>
          </a:xfrm>
        </p:spPr>
      </p:pic>
    </p:spTree>
    <p:extLst>
      <p:ext uri="{BB962C8B-B14F-4D97-AF65-F5344CB8AC3E}">
        <p14:creationId xmlns:p14="http://schemas.microsoft.com/office/powerpoint/2010/main" val="95599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FFB1A-F623-087C-035C-81CA9B65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3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PULSERAS</a:t>
            </a:r>
            <a:endParaRPr lang="en-GB" dirty="0">
              <a:solidFill>
                <a:schemeClr val="accent3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73F009-0A17-C085-3046-D59B8DF61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Pulseras de abalorios, de bolitas y mixtas.</a:t>
            </a:r>
          </a:p>
          <a:p>
            <a:r>
              <a:rPr lang="es-ES" dirty="0"/>
              <a:t>Pulsera manuales hechas con bolitas, abalorios y mixtas (hecha con bolitas y abalorios). </a:t>
            </a:r>
          </a:p>
          <a:p>
            <a:r>
              <a:rPr lang="es-ES" b="1" dirty="0"/>
              <a:t>Precio</a:t>
            </a:r>
            <a:r>
              <a:rPr lang="es-ES" dirty="0"/>
              <a:t>: 2,50€/</a:t>
            </a:r>
            <a:r>
              <a:rPr lang="es-ES" dirty="0" err="1"/>
              <a:t>ud.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*Sin gastos de envío incluidos. </a:t>
            </a:r>
            <a:endParaRPr lang="en-GB" dirty="0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D859F50A-8DD3-4561-49DE-0EF00EC2D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926910" y="4309132"/>
            <a:ext cx="3442446" cy="2218765"/>
          </a:xfr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D77960A-CF36-A508-B88D-D2486992BD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779573" y="840441"/>
            <a:ext cx="3098894" cy="314661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A52A05E-7EA6-7553-A3C5-4E233822333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308550" y="934197"/>
            <a:ext cx="3098896" cy="3045853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B02CB6DA-1FE8-E0A7-0C7B-8254BF4D230C}"/>
              </a:ext>
            </a:extLst>
          </p:cNvPr>
          <p:cNvSpPr txBox="1"/>
          <p:nvPr/>
        </p:nvSpPr>
        <p:spPr>
          <a:xfrm>
            <a:off x="6763871" y="4006572"/>
            <a:ext cx="1617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Pulsera de abalorios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DFF4EBC-C0E3-FCEE-8A1B-A00BB172CC79}"/>
              </a:ext>
            </a:extLst>
          </p:cNvPr>
          <p:cNvSpPr txBox="1"/>
          <p:nvPr/>
        </p:nvSpPr>
        <p:spPr>
          <a:xfrm>
            <a:off x="10369356" y="4006572"/>
            <a:ext cx="1532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Pulsera de bolitas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A6660A0-24E9-80F8-2A6D-C657E1820F54}"/>
              </a:ext>
            </a:extLst>
          </p:cNvPr>
          <p:cNvSpPr txBox="1"/>
          <p:nvPr/>
        </p:nvSpPr>
        <p:spPr>
          <a:xfrm>
            <a:off x="6926910" y="6568848"/>
            <a:ext cx="1275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Pulseras mixtas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9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47F2F-8EB9-01BD-FFCC-3A07CC45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bg1">
                    <a:lumMod val="75000"/>
                  </a:schemeClr>
                </a:solidFill>
                <a:latin typeface="Georgia Pro" panose="02040502050405020303" pitchFamily="18" charset="0"/>
              </a:rPr>
              <a:t>Mini pizarras.</a:t>
            </a:r>
            <a:endParaRPr lang="en-GB" sz="2400" b="1" dirty="0">
              <a:solidFill>
                <a:schemeClr val="bg1">
                  <a:lumMod val="75000"/>
                </a:schemeClr>
              </a:solidFill>
              <a:latin typeface="Georgia Pro" panose="02040502050405020303" pitchFamily="18" charset="0"/>
            </a:endParaRP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9AF8273-B721-C0C3-FD9F-D332B987B6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229477" y="1650102"/>
            <a:ext cx="5049115" cy="3388658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B782A3-FABE-F8C2-C607-A4AFAD50F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Mini </a:t>
            </a:r>
            <a:r>
              <a:rPr lang="en-GB" dirty="0" err="1"/>
              <a:t>pizarras</a:t>
            </a:r>
            <a:r>
              <a:rPr lang="en-GB" dirty="0"/>
              <a:t> de 13x18cm </a:t>
            </a:r>
            <a:r>
              <a:rPr lang="en-GB" dirty="0" err="1"/>
              <a:t>hechas</a:t>
            </a:r>
            <a:r>
              <a:rPr lang="en-GB" dirty="0"/>
              <a:t> con </a:t>
            </a:r>
            <a:r>
              <a:rPr lang="en-GB" dirty="0" err="1"/>
              <a:t>madera</a:t>
            </a:r>
            <a:r>
              <a:rPr lang="en-GB" dirty="0"/>
              <a:t>.</a:t>
            </a:r>
          </a:p>
          <a:p>
            <a:r>
              <a:rPr lang="en-GB" dirty="0" err="1"/>
              <a:t>Precio</a:t>
            </a:r>
            <a:r>
              <a:rPr lang="en-GB" dirty="0"/>
              <a:t>: 5€/</a:t>
            </a:r>
            <a:r>
              <a:rPr lang="en-GB" dirty="0" err="1"/>
              <a:t>ud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*Sin </a:t>
            </a:r>
            <a:r>
              <a:rPr lang="en-GB" dirty="0" err="1"/>
              <a:t>gastos</a:t>
            </a:r>
            <a:r>
              <a:rPr lang="en-GB" dirty="0"/>
              <a:t> de </a:t>
            </a:r>
            <a:r>
              <a:rPr lang="en-GB" dirty="0" err="1"/>
              <a:t>envío</a:t>
            </a:r>
            <a:r>
              <a:rPr lang="en-GB" dirty="0"/>
              <a:t> </a:t>
            </a:r>
            <a:r>
              <a:rPr lang="en-GB" dirty="0" err="1"/>
              <a:t>incluidos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628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308</Words>
  <Application>Microsoft Office PowerPoint</Application>
  <PresentationFormat>Panorámica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Cooper Black</vt:lpstr>
      <vt:lpstr>Georgia Pro</vt:lpstr>
      <vt:lpstr>Times New Roman</vt:lpstr>
      <vt:lpstr>Tema de Office</vt:lpstr>
      <vt:lpstr>CATÁLOGO DE PRODUCTOS</vt:lpstr>
      <vt:lpstr>ÍNDICE</vt:lpstr>
      <vt:lpstr>EMBUTIDOS</vt:lpstr>
      <vt:lpstr>DULCES </vt:lpstr>
      <vt:lpstr>Jabones.</vt:lpstr>
      <vt:lpstr>Bolso vaquero.</vt:lpstr>
      <vt:lpstr>Collares.</vt:lpstr>
      <vt:lpstr>PULSERAS</vt:lpstr>
      <vt:lpstr>Mini pizarras.</vt:lpstr>
      <vt:lpstr>Marcapáginas.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Diego Pilo Flecha</dc:creator>
  <cp:lastModifiedBy>Diego Pilo Flecha</cp:lastModifiedBy>
  <cp:revision>1</cp:revision>
  <dcterms:created xsi:type="dcterms:W3CDTF">2023-04-23T16:34:25Z</dcterms:created>
  <dcterms:modified xsi:type="dcterms:W3CDTF">2023-04-23T20:27:08Z</dcterms:modified>
</cp:coreProperties>
</file>