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C25E"/>
    <a:srgbClr val="79D9B1"/>
    <a:srgbClr val="79D9D4"/>
    <a:srgbClr val="D8B0F7"/>
    <a:srgbClr val="E6B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791EA-96BE-4CA6-91F8-4691FC5694C3}" v="121" dt="2022-12-13T09:13:49.140"/>
    <p1510:client id="{64D20A9C-89FF-4CC2-BDC8-CF48954FB87A}" v="12" dt="2022-12-13T09:17:01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ía Quero García" userId="S::luciaqg13@educastur.es::8ca31e42-da5a-4afb-b5e5-27af6a8da9bc" providerId="AD" clId="Web-{64D20A9C-89FF-4CC2-BDC8-CF48954FB87A}"/>
    <pc:docChg chg="modSld">
      <pc:chgData name="Lucía Quero García" userId="S::luciaqg13@educastur.es::8ca31e42-da5a-4afb-b5e5-27af6a8da9bc" providerId="AD" clId="Web-{64D20A9C-89FF-4CC2-BDC8-CF48954FB87A}" dt="2022-12-13T09:17:27.247" v="10" actId="1076"/>
      <pc:docMkLst>
        <pc:docMk/>
      </pc:docMkLst>
      <pc:sldChg chg="modSp">
        <pc:chgData name="Lucía Quero García" userId="S::luciaqg13@educastur.es::8ca31e42-da5a-4afb-b5e5-27af6a8da9bc" providerId="AD" clId="Web-{64D20A9C-89FF-4CC2-BDC8-CF48954FB87A}" dt="2022-12-13T09:17:27.247" v="10" actId="1076"/>
        <pc:sldMkLst>
          <pc:docMk/>
          <pc:sldMk cId="4150128555" sldId="260"/>
        </pc:sldMkLst>
        <pc:graphicFrameChg chg="mod modGraphic">
          <ac:chgData name="Lucía Quero García" userId="S::luciaqg13@educastur.es::8ca31e42-da5a-4afb-b5e5-27af6a8da9bc" providerId="AD" clId="Web-{64D20A9C-89FF-4CC2-BDC8-CF48954FB87A}" dt="2022-12-13T09:17:27.247" v="10" actId="1076"/>
          <ac:graphicFrameMkLst>
            <pc:docMk/>
            <pc:sldMk cId="4150128555" sldId="260"/>
            <ac:graphicFrameMk id="4" creationId="{3AEF076B-2BAC-80C5-D49F-EE31B4998A77}"/>
          </ac:graphicFrameMkLst>
        </pc:graphicFrameChg>
        <pc:picChg chg="mod">
          <ac:chgData name="Lucía Quero García" userId="S::luciaqg13@educastur.es::8ca31e42-da5a-4afb-b5e5-27af6a8da9bc" providerId="AD" clId="Web-{64D20A9C-89FF-4CC2-BDC8-CF48954FB87A}" dt="2022-12-13T09:16:05.198" v="4"/>
          <ac:picMkLst>
            <pc:docMk/>
            <pc:sldMk cId="4150128555" sldId="260"/>
            <ac:picMk id="153" creationId="{31433ACC-6DB2-6FAA-EDB5-7273E8971BB6}"/>
          </ac:picMkLst>
        </pc:picChg>
        <pc:picChg chg="mod">
          <ac:chgData name="Lucía Quero García" userId="S::luciaqg13@educastur.es::8ca31e42-da5a-4afb-b5e5-27af6a8da9bc" providerId="AD" clId="Web-{64D20A9C-89FF-4CC2-BDC8-CF48954FB87A}" dt="2022-12-13T09:15:38.026" v="2"/>
          <ac:picMkLst>
            <pc:docMk/>
            <pc:sldMk cId="4150128555" sldId="260"/>
            <ac:picMk id="154" creationId="{FB466E10-D17B-352B-DE5A-1B04743650F2}"/>
          </ac:picMkLst>
        </pc:picChg>
        <pc:picChg chg="mod">
          <ac:chgData name="Lucía Quero García" userId="S::luciaqg13@educastur.es::8ca31e42-da5a-4afb-b5e5-27af6a8da9bc" providerId="AD" clId="Web-{64D20A9C-89FF-4CC2-BDC8-CF48954FB87A}" dt="2022-12-13T09:16:17.511" v="5"/>
          <ac:picMkLst>
            <pc:docMk/>
            <pc:sldMk cId="4150128555" sldId="260"/>
            <ac:picMk id="157" creationId="{2E2BCCF7-82B5-37A6-D684-06F3129B7AC1}"/>
          </ac:picMkLst>
        </pc:picChg>
        <pc:picChg chg="mod">
          <ac:chgData name="Lucía Quero García" userId="S::luciaqg13@educastur.es::8ca31e42-da5a-4afb-b5e5-27af6a8da9bc" providerId="AD" clId="Web-{64D20A9C-89FF-4CC2-BDC8-CF48954FB87A}" dt="2022-12-13T09:17:01.106" v="8"/>
          <ac:picMkLst>
            <pc:docMk/>
            <pc:sldMk cId="4150128555" sldId="260"/>
            <ac:picMk id="158" creationId="{97C14A75-624E-7A2C-D8B0-07C0585FD072}"/>
          </ac:picMkLst>
        </pc:picChg>
      </pc:sldChg>
    </pc:docChg>
  </pc:docChgLst>
  <pc:docChgLst>
    <pc:chgData name="Lucía Quero García" userId="S::luciaqg13@educastur.es::8ca31e42-da5a-4afb-b5e5-27af6a8da9bc" providerId="AD" clId="Web-{1CF791EA-96BE-4CA6-91F8-4691FC5694C3}"/>
    <pc:docChg chg="addSld delSld modSld addMainMaster delMainMaster">
      <pc:chgData name="Lucía Quero García" userId="S::luciaqg13@educastur.es::8ca31e42-da5a-4afb-b5e5-27af6a8da9bc" providerId="AD" clId="Web-{1CF791EA-96BE-4CA6-91F8-4691FC5694C3}" dt="2022-12-13T09:13:49.140" v="515"/>
      <pc:docMkLst>
        <pc:docMk/>
      </pc:docMkLst>
      <pc:sldChg chg="addSp delSp modSp del mod setBg modClrScheme delDesignElem chgLayout">
        <pc:chgData name="Lucía Quero García" userId="S::luciaqg13@educastur.es::8ca31e42-da5a-4afb-b5e5-27af6a8da9bc" providerId="AD" clId="Web-{1CF791EA-96BE-4CA6-91F8-4691FC5694C3}" dt="2022-12-13T08:53:54.746" v="364"/>
        <pc:sldMkLst>
          <pc:docMk/>
          <pc:sldMk cId="2406273178" sldId="256"/>
        </pc:sldMkLst>
        <pc:spChg chg="mod ord">
          <ac:chgData name="Lucía Quero García" userId="S::luciaqg13@educastur.es::8ca31e42-da5a-4afb-b5e5-27af6a8da9bc" providerId="AD" clId="Web-{1CF791EA-96BE-4CA6-91F8-4691FC5694C3}" dt="2022-12-13T08:39:53.332" v="22" actId="20577"/>
          <ac:spMkLst>
            <pc:docMk/>
            <pc:sldMk cId="2406273178" sldId="256"/>
            <ac:spMk id="2" creationId="{00000000-0000-0000-0000-000000000000}"/>
          </ac:spMkLst>
        </pc:spChg>
        <pc:spChg chg="del mod ord">
          <ac:chgData name="Lucía Quero García" userId="S::luciaqg13@educastur.es::8ca31e42-da5a-4afb-b5e5-27af6a8da9bc" providerId="AD" clId="Web-{1CF791EA-96BE-4CA6-91F8-4691FC5694C3}" dt="2022-12-13T08:36:58.374" v="2"/>
          <ac:spMkLst>
            <pc:docMk/>
            <pc:sldMk cId="2406273178" sldId="256"/>
            <ac:spMk id="3" creationId="{00000000-0000-0000-0000-000000000000}"/>
          </ac:spMkLst>
        </pc:spChg>
        <pc:spChg chg="add del">
          <ac:chgData name="Lucía Quero García" userId="S::luciaqg13@educastur.es::8ca31e42-da5a-4afb-b5e5-27af6a8da9bc" providerId="AD" clId="Web-{1CF791EA-96BE-4CA6-91F8-4691FC5694C3}" dt="2022-12-13T08:36:45.452" v="1"/>
          <ac:spMkLst>
            <pc:docMk/>
            <pc:sldMk cId="2406273178" sldId="256"/>
            <ac:spMk id="9" creationId="{37FDDF72-DE39-4F99-A3C1-DD9D7815D7DB}"/>
          </ac:spMkLst>
        </pc:spChg>
        <pc:spChg chg="add del">
          <ac:chgData name="Lucía Quero García" userId="S::luciaqg13@educastur.es::8ca31e42-da5a-4afb-b5e5-27af6a8da9bc" providerId="AD" clId="Web-{1CF791EA-96BE-4CA6-91F8-4691FC5694C3}" dt="2022-12-13T08:36:45.452" v="1"/>
          <ac:spMkLst>
            <pc:docMk/>
            <pc:sldMk cId="2406273178" sldId="256"/>
            <ac:spMk id="11" creationId="{5E4ECE80-3AD1-450C-B62A-98788F193948}"/>
          </ac:spMkLst>
        </pc:spChg>
        <pc:spChg chg="add del mod">
          <ac:chgData name="Lucía Quero García" userId="S::luciaqg13@educastur.es::8ca31e42-da5a-4afb-b5e5-27af6a8da9bc" providerId="AD" clId="Web-{1CF791EA-96BE-4CA6-91F8-4691FC5694C3}" dt="2022-12-13T08:37:16.453" v="4"/>
          <ac:spMkLst>
            <pc:docMk/>
            <pc:sldMk cId="2406273178" sldId="256"/>
            <ac:spMk id="13" creationId="{0A0E18A6-1B91-665B-C21E-140320FAD53A}"/>
          </ac:spMkLst>
        </pc:spChg>
        <pc:spChg chg="add del mod">
          <ac:chgData name="Lucía Quero García" userId="S::luciaqg13@educastur.es::8ca31e42-da5a-4afb-b5e5-27af6a8da9bc" providerId="AD" clId="Web-{1CF791EA-96BE-4CA6-91F8-4691FC5694C3}" dt="2022-12-13T08:37:35.781" v="6"/>
          <ac:spMkLst>
            <pc:docMk/>
            <pc:sldMk cId="2406273178" sldId="256"/>
            <ac:spMk id="27" creationId="{A71F1A41-34A7-7524-9161-4B5CB9590013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38:41.018" v="12"/>
          <ac:spMkLst>
            <pc:docMk/>
            <pc:sldMk cId="2406273178" sldId="256"/>
            <ac:spMk id="33" creationId="{FF0330B1-AAAC-427D-8A95-40380162BC65}"/>
          </ac:spMkLst>
        </pc:spChg>
        <pc:graphicFrameChg chg="add del mod ord modGraphic">
          <ac:chgData name="Lucía Quero García" userId="S::luciaqg13@educastur.es::8ca31e42-da5a-4afb-b5e5-27af6a8da9bc" providerId="AD" clId="Web-{1CF791EA-96BE-4CA6-91F8-4691FC5694C3}" dt="2022-12-13T08:37:02.280" v="3"/>
          <ac:graphicFrameMkLst>
            <pc:docMk/>
            <pc:sldMk cId="2406273178" sldId="256"/>
            <ac:graphicFrameMk id="5" creationId="{A4C4DF50-FB43-556D-B879-CE107788A2E6}"/>
          </ac:graphicFrameMkLst>
        </pc:graphicFrameChg>
        <pc:graphicFrameChg chg="add del mod ord modGraphic">
          <ac:chgData name="Lucía Quero García" userId="S::luciaqg13@educastur.es::8ca31e42-da5a-4afb-b5e5-27af6a8da9bc" providerId="AD" clId="Web-{1CF791EA-96BE-4CA6-91F8-4691FC5694C3}" dt="2022-12-13T08:37:23.312" v="5"/>
          <ac:graphicFrameMkLst>
            <pc:docMk/>
            <pc:sldMk cId="2406273178" sldId="256"/>
            <ac:graphicFrameMk id="14" creationId="{EC9980BB-AB9C-1277-D8B5-7EB173F442FA}"/>
          </ac:graphicFrameMkLst>
        </pc:graphicFrameChg>
        <pc:graphicFrameChg chg="add mod ord modGraphic">
          <ac:chgData name="Lucía Quero García" userId="S::luciaqg13@educastur.es::8ca31e42-da5a-4afb-b5e5-27af6a8da9bc" providerId="AD" clId="Web-{1CF791EA-96BE-4CA6-91F8-4691FC5694C3}" dt="2022-12-13T08:46:48.625" v="175" actId="20577"/>
          <ac:graphicFrameMkLst>
            <pc:docMk/>
            <pc:sldMk cId="2406273178" sldId="256"/>
            <ac:graphicFrameMk id="28" creationId="{F1A5F9AD-F54E-BB60-E5FC-9C288E5A7DDD}"/>
          </ac:graphicFrameMkLst>
        </pc:graphicFrameChg>
        <pc:picChg chg="add del mod ord">
          <ac:chgData name="Lucía Quero García" userId="S::luciaqg13@educastur.es::8ca31e42-da5a-4afb-b5e5-27af6a8da9bc" providerId="AD" clId="Web-{1CF791EA-96BE-4CA6-91F8-4691FC5694C3}" dt="2022-12-13T08:38:49.518" v="13"/>
          <ac:picMkLst>
            <pc:docMk/>
            <pc:sldMk cId="2406273178" sldId="256"/>
            <ac:picMk id="4" creationId="{97FB4FA5-6993-346A-CFED-4C277B0C6675}"/>
          </ac:picMkLst>
        </pc:picChg>
      </pc:sldChg>
      <pc:sldChg chg="addSp delSp modSp new del">
        <pc:chgData name="Lucía Quero García" userId="S::luciaqg13@educastur.es::8ca31e42-da5a-4afb-b5e5-27af6a8da9bc" providerId="AD" clId="Web-{1CF791EA-96BE-4CA6-91F8-4691FC5694C3}" dt="2022-12-13T08:53:57.153" v="365"/>
        <pc:sldMkLst>
          <pc:docMk/>
          <pc:sldMk cId="51331671" sldId="257"/>
        </pc:sldMkLst>
        <pc:spChg chg="del">
          <ac:chgData name="Lucía Quero García" userId="S::luciaqg13@educastur.es::8ca31e42-da5a-4afb-b5e5-27af6a8da9bc" providerId="AD" clId="Web-{1CF791EA-96BE-4CA6-91F8-4691FC5694C3}" dt="2022-12-13T08:45:15.810" v="112"/>
          <ac:spMkLst>
            <pc:docMk/>
            <pc:sldMk cId="51331671" sldId="257"/>
            <ac:spMk id="3" creationId="{5326FEEE-0B27-DEF0-9BA4-85968332630A}"/>
          </ac:spMkLst>
        </pc:spChg>
        <pc:graphicFrameChg chg="add mod ord modGraphic">
          <ac:chgData name="Lucía Quero García" userId="S::luciaqg13@educastur.es::8ca31e42-da5a-4afb-b5e5-27af6a8da9bc" providerId="AD" clId="Web-{1CF791EA-96BE-4CA6-91F8-4691FC5694C3}" dt="2022-12-13T08:45:31.060" v="116" actId="20577"/>
          <ac:graphicFrameMkLst>
            <pc:docMk/>
            <pc:sldMk cId="51331671" sldId="257"/>
            <ac:graphicFrameMk id="4" creationId="{9EEB7338-795E-C159-7CBB-6CA9B23FD77F}"/>
          </ac:graphicFrameMkLst>
        </pc:graphicFrameChg>
      </pc:sldChg>
      <pc:sldChg chg="addSp delSp modSp new mod setBg">
        <pc:chgData name="Lucía Quero García" userId="S::luciaqg13@educastur.es::8ca31e42-da5a-4afb-b5e5-27af6a8da9bc" providerId="AD" clId="Web-{1CF791EA-96BE-4CA6-91F8-4691FC5694C3}" dt="2022-12-13T09:01:37.963" v="422" actId="14100"/>
        <pc:sldMkLst>
          <pc:docMk/>
          <pc:sldMk cId="3601688753" sldId="258"/>
        </pc:sldMkLst>
        <pc:spChg chg="del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2" creationId="{4F214A36-C91D-7801-1C3C-D76961811609}"/>
          </ac:spMkLst>
        </pc:spChg>
        <pc:spChg chg="del">
          <ac:chgData name="Lucía Quero García" userId="S::luciaqg13@educastur.es::8ca31e42-da5a-4afb-b5e5-27af6a8da9bc" providerId="AD" clId="Web-{1CF791EA-96BE-4CA6-91F8-4691FC5694C3}" dt="2022-12-13T08:47:02.938" v="177"/>
          <ac:spMkLst>
            <pc:docMk/>
            <pc:sldMk cId="3601688753" sldId="258"/>
            <ac:spMk id="3" creationId="{CC40581B-CBFB-E87B-464F-A078151581B4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9" creationId="{F3060C83-F051-4F0E-ABAD-AA0DFC48B218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11" creationId="{83C98ABE-055B-441F-B07E-44F97F083C39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13" creationId="{29FDB030-9B49-4CED-8CCD-4D99382388AC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15" creationId="{3783CA14-24A1-485C-8B30-D6A5D87987AD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17" creationId="{9A97C86A-04D6-40F7-AE84-31AB43E6A846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19" creationId="{FF9F2414-84E8-453E-B1F3-389FDE8192D9}"/>
          </ac:spMkLst>
        </pc:spChg>
        <pc:spChg chg="add">
          <ac:chgData name="Lucía Quero García" userId="S::luciaqg13@educastur.es::8ca31e42-da5a-4afb-b5e5-27af6a8da9bc" providerId="AD" clId="Web-{1CF791EA-96BE-4CA6-91F8-4691FC5694C3}" dt="2022-12-13T08:47:47.720" v="186"/>
          <ac:spMkLst>
            <pc:docMk/>
            <pc:sldMk cId="3601688753" sldId="258"/>
            <ac:spMk id="21" creationId="{3ECA69A1-7536-43AC-85EF-C7106179F5ED}"/>
          </ac:spMkLst>
        </pc:spChg>
        <pc:graphicFrameChg chg="add mod ord modGraphic">
          <ac:chgData name="Lucía Quero García" userId="S::luciaqg13@educastur.es::8ca31e42-da5a-4afb-b5e5-27af6a8da9bc" providerId="AD" clId="Web-{1CF791EA-96BE-4CA6-91F8-4691FC5694C3}" dt="2022-12-13T09:01:37.963" v="422" actId="14100"/>
          <ac:graphicFrameMkLst>
            <pc:docMk/>
            <pc:sldMk cId="3601688753" sldId="258"/>
            <ac:graphicFrameMk id="4" creationId="{F9A747C0-7C42-A384-DE81-7EEA544B4D63}"/>
          </ac:graphicFrameMkLst>
        </pc:graphicFrameChg>
      </pc:sldChg>
      <pc:sldChg chg="addSp delSp modSp new mod setBg">
        <pc:chgData name="Lucía Quero García" userId="S::luciaqg13@educastur.es::8ca31e42-da5a-4afb-b5e5-27af6a8da9bc" providerId="AD" clId="Web-{1CF791EA-96BE-4CA6-91F8-4691FC5694C3}" dt="2022-12-13T08:58:50.880" v="403" actId="20577"/>
        <pc:sldMkLst>
          <pc:docMk/>
          <pc:sldMk cId="3362277885" sldId="259"/>
        </pc:sldMkLst>
        <pc:spChg chg="del mod">
          <ac:chgData name="Lucía Quero García" userId="S::luciaqg13@educastur.es::8ca31e42-da5a-4afb-b5e5-27af6a8da9bc" providerId="AD" clId="Web-{1CF791EA-96BE-4CA6-91F8-4691FC5694C3}" dt="2022-12-13T08:54:56.201" v="372"/>
          <ac:spMkLst>
            <pc:docMk/>
            <pc:sldMk cId="3362277885" sldId="259"/>
            <ac:spMk id="2" creationId="{358148D8-7979-0F0F-8210-36E3D53B6E55}"/>
          </ac:spMkLst>
        </pc:spChg>
        <pc:spChg chg="del">
          <ac:chgData name="Lucía Quero García" userId="S::luciaqg13@educastur.es::8ca31e42-da5a-4afb-b5e5-27af6a8da9bc" providerId="AD" clId="Web-{1CF791EA-96BE-4CA6-91F8-4691FC5694C3}" dt="2022-12-13T08:54:08.966" v="367"/>
          <ac:spMkLst>
            <pc:docMk/>
            <pc:sldMk cId="3362277885" sldId="259"/>
            <ac:spMk id="3" creationId="{2D02264F-0CFC-3103-6FED-A1463C2B7E8C}"/>
          </ac:spMkLst>
        </pc:spChg>
        <pc:spChg chg="add del">
          <ac:chgData name="Lucía Quero García" userId="S::luciaqg13@educastur.es::8ca31e42-da5a-4afb-b5e5-27af6a8da9bc" providerId="AD" clId="Web-{1CF791EA-96BE-4CA6-91F8-4691FC5694C3}" dt="2022-12-13T08:54:56.201" v="372"/>
          <ac:spMkLst>
            <pc:docMk/>
            <pc:sldMk cId="3362277885" sldId="259"/>
            <ac:spMk id="9" creationId="{45D37F4E-DDB4-456B-97E0-9937730A039F}"/>
          </ac:spMkLst>
        </pc:spChg>
        <pc:spChg chg="add del">
          <ac:chgData name="Lucía Quero García" userId="S::luciaqg13@educastur.es::8ca31e42-da5a-4afb-b5e5-27af6a8da9bc" providerId="AD" clId="Web-{1CF791EA-96BE-4CA6-91F8-4691FC5694C3}" dt="2022-12-13T08:58:01.097" v="393"/>
          <ac:spMkLst>
            <pc:docMk/>
            <pc:sldMk cId="3362277885" sldId="259"/>
            <ac:spMk id="10" creationId="{B50AB553-2A96-4A92-96F2-93548E096954}"/>
          </ac:spMkLst>
        </pc:spChg>
        <pc:spChg chg="add del">
          <ac:chgData name="Lucía Quero García" userId="S::luciaqg13@educastur.es::8ca31e42-da5a-4afb-b5e5-27af6a8da9bc" providerId="AD" clId="Web-{1CF791EA-96BE-4CA6-91F8-4691FC5694C3}" dt="2022-12-13T08:54:56.201" v="372"/>
          <ac:spMkLst>
            <pc:docMk/>
            <pc:sldMk cId="3362277885" sldId="259"/>
            <ac:spMk id="11" creationId="{B2DD41CD-8F47-4F56-AD12-4E2FF7696987}"/>
          </ac:spMkLst>
        </pc:spChg>
        <pc:graphicFrameChg chg="add mod ord modGraphic">
          <ac:chgData name="Lucía Quero García" userId="S::luciaqg13@educastur.es::8ca31e42-da5a-4afb-b5e5-27af6a8da9bc" providerId="AD" clId="Web-{1CF791EA-96BE-4CA6-91F8-4691FC5694C3}" dt="2022-12-13T08:58:50.880" v="403" actId="20577"/>
          <ac:graphicFrameMkLst>
            <pc:docMk/>
            <pc:sldMk cId="3362277885" sldId="259"/>
            <ac:graphicFrameMk id="4" creationId="{06234F0A-EBCA-9D99-B798-E9106ABF7AEB}"/>
          </ac:graphicFrameMkLst>
        </pc:graphicFrameChg>
        <pc:graphicFrameChg chg="add del">
          <ac:chgData name="Lucía Quero García" userId="S::luciaqg13@educastur.es::8ca31e42-da5a-4afb-b5e5-27af6a8da9bc" providerId="AD" clId="Web-{1CF791EA-96BE-4CA6-91F8-4691FC5694C3}" dt="2022-12-13T08:55:34.890" v="374"/>
          <ac:graphicFrameMkLst>
            <pc:docMk/>
            <pc:sldMk cId="3362277885" sldId="259"/>
            <ac:graphicFrameMk id="27" creationId="{5F1AED1E-E8BE-5956-44E5-A6F469660BDE}"/>
          </ac:graphicFrameMkLst>
        </pc:graphicFrameChg>
        <pc:picChg chg="add del">
          <ac:chgData name="Lucía Quero García" userId="S::luciaqg13@educastur.es::8ca31e42-da5a-4afb-b5e5-27af6a8da9bc" providerId="AD" clId="Web-{1CF791EA-96BE-4CA6-91F8-4691FC5694C3}" dt="2022-12-13T08:58:01.097" v="393"/>
          <ac:picMkLst>
            <pc:docMk/>
            <pc:sldMk cId="3362277885" sldId="259"/>
            <ac:picMk id="6" creationId="{F62321A2-2439-EA16-4962-A6A5AA3F874B}"/>
          </ac:picMkLst>
        </pc:picChg>
      </pc:sldChg>
      <pc:sldChg chg="addSp delSp modSp new mod setBg">
        <pc:chgData name="Lucía Quero García" userId="S::luciaqg13@educastur.es::8ca31e42-da5a-4afb-b5e5-27af6a8da9bc" providerId="AD" clId="Web-{1CF791EA-96BE-4CA6-91F8-4691FC5694C3}" dt="2022-12-13T09:13:49.140" v="515"/>
        <pc:sldMkLst>
          <pc:docMk/>
          <pc:sldMk cId="4150128555" sldId="260"/>
        </pc:sldMkLst>
        <pc:spChg chg="mod">
          <ac:chgData name="Lucía Quero García" userId="S::luciaqg13@educastur.es::8ca31e42-da5a-4afb-b5e5-27af6a8da9bc" providerId="AD" clId="Web-{1CF791EA-96BE-4CA6-91F8-4691FC5694C3}" dt="2022-12-13T09:01:10.493" v="420"/>
          <ac:spMkLst>
            <pc:docMk/>
            <pc:sldMk cId="4150128555" sldId="260"/>
            <ac:spMk id="2" creationId="{CAD6F152-68CD-9CB5-F703-F2EEAC09491A}"/>
          </ac:spMkLst>
        </pc:spChg>
        <pc:spChg chg="del">
          <ac:chgData name="Lucía Quero García" userId="S::luciaqg13@educastur.es::8ca31e42-da5a-4afb-b5e5-27af6a8da9bc" providerId="AD" clId="Web-{1CF791EA-96BE-4CA6-91F8-4691FC5694C3}" dt="2022-12-13T08:58:58.818" v="405"/>
          <ac:spMkLst>
            <pc:docMk/>
            <pc:sldMk cId="4150128555" sldId="260"/>
            <ac:spMk id="3" creationId="{2C914D46-2072-3CE7-1429-2BA147CF20D9}"/>
          </ac:spMkLst>
        </pc:spChg>
        <pc:spChg chg="add del">
          <ac:chgData name="Lucía Quero García" userId="S::luciaqg13@educastur.es::8ca31e42-da5a-4afb-b5e5-27af6a8da9bc" providerId="AD" clId="Web-{1CF791EA-96BE-4CA6-91F8-4691FC5694C3}" dt="2022-12-13T09:01:10.493" v="420"/>
          <ac:spMkLst>
            <pc:docMk/>
            <pc:sldMk cId="4150128555" sldId="260"/>
            <ac:spMk id="9" creationId="{955A2079-FA98-4876-80F0-72364A7D2EA4}"/>
          </ac:spMkLst>
        </pc:spChg>
        <pc:graphicFrameChg chg="add mod ord modGraphic">
          <ac:chgData name="Lucía Quero García" userId="S::luciaqg13@educastur.es::8ca31e42-da5a-4afb-b5e5-27af6a8da9bc" providerId="AD" clId="Web-{1CF791EA-96BE-4CA6-91F8-4691FC5694C3}" dt="2022-12-13T09:12:34.278" v="508" actId="1076"/>
          <ac:graphicFrameMkLst>
            <pc:docMk/>
            <pc:sldMk cId="4150128555" sldId="260"/>
            <ac:graphicFrameMk id="4" creationId="{3AEF076B-2BAC-80C5-D49F-EE31B4998A77}"/>
          </ac:graphicFrameMkLst>
        </pc:graphicFrameChg>
        <pc:graphicFrameChg chg="add del mod modGraphic">
          <ac:chgData name="Lucía Quero García" userId="S::luciaqg13@educastur.es::8ca31e42-da5a-4afb-b5e5-27af6a8da9bc" providerId="AD" clId="Web-{1CF791EA-96BE-4CA6-91F8-4691FC5694C3}" dt="2022-12-13T09:01:09.181" v="419"/>
          <ac:graphicFrameMkLst>
            <pc:docMk/>
            <pc:sldMk cId="4150128555" sldId="260"/>
            <ac:graphicFrameMk id="94" creationId="{0C55BC16-2907-91FB-EE53-4A565A5EE680}"/>
          </ac:graphicFrameMkLst>
        </pc:graphicFrameChg>
        <pc:picChg chg="add del mod">
          <ac:chgData name="Lucía Quero García" userId="S::luciaqg13@educastur.es::8ca31e42-da5a-4afb-b5e5-27af6a8da9bc" providerId="AD" clId="Web-{1CF791EA-96BE-4CA6-91F8-4691FC5694C3}" dt="2022-12-13T09:02:59.403" v="429"/>
          <ac:picMkLst>
            <pc:docMk/>
            <pc:sldMk cId="4150128555" sldId="260"/>
            <ac:picMk id="136" creationId="{8066E12A-8074-4E1F-AEEE-D95EACB79D62}"/>
          </ac:picMkLst>
        </pc:picChg>
        <pc:picChg chg="add del mod">
          <ac:chgData name="Lucía Quero García" userId="S::luciaqg13@educastur.es::8ca31e42-da5a-4afb-b5e5-27af6a8da9bc" providerId="AD" clId="Web-{1CF791EA-96BE-4CA6-91F8-4691FC5694C3}" dt="2022-12-13T09:03:53.263" v="437"/>
          <ac:picMkLst>
            <pc:docMk/>
            <pc:sldMk cId="4150128555" sldId="260"/>
            <ac:picMk id="137" creationId="{5A08C92E-108E-812D-AE1F-9C5925AB82F3}"/>
          </ac:picMkLst>
        </pc:picChg>
        <pc:picChg chg="add del mod">
          <ac:chgData name="Lucía Quero García" userId="S::luciaqg13@educastur.es::8ca31e42-da5a-4afb-b5e5-27af6a8da9bc" providerId="AD" clId="Web-{1CF791EA-96BE-4CA6-91F8-4691FC5694C3}" dt="2022-12-13T09:04:34.108" v="441"/>
          <ac:picMkLst>
            <pc:docMk/>
            <pc:sldMk cId="4150128555" sldId="260"/>
            <ac:picMk id="138" creationId="{C0D01D17-1473-DB82-FBF3-C797A54BE323}"/>
          </ac:picMkLst>
        </pc:picChg>
        <pc:picChg chg="add del mod">
          <ac:chgData name="Lucía Quero García" userId="S::luciaqg13@educastur.es::8ca31e42-da5a-4afb-b5e5-27af6a8da9bc" providerId="AD" clId="Web-{1CF791EA-96BE-4CA6-91F8-4691FC5694C3}" dt="2022-12-13T09:05:39.048" v="448"/>
          <ac:picMkLst>
            <pc:docMk/>
            <pc:sldMk cId="4150128555" sldId="260"/>
            <ac:picMk id="151" creationId="{AA310AB4-F8A7-5806-E8AE-07D81AEC1C6F}"/>
          </ac:picMkLst>
        </pc:picChg>
        <pc:picChg chg="add del mod">
          <ac:chgData name="Lucía Quero García" userId="S::luciaqg13@educastur.es::8ca31e42-da5a-4afb-b5e5-27af6a8da9bc" providerId="AD" clId="Web-{1CF791EA-96BE-4CA6-91F8-4691FC5694C3}" dt="2022-12-13T09:05:35.329" v="447"/>
          <ac:picMkLst>
            <pc:docMk/>
            <pc:sldMk cId="4150128555" sldId="260"/>
            <ac:picMk id="152" creationId="{D5E22991-052C-1C48-6646-896D2CD531BD}"/>
          </ac:picMkLst>
        </pc:picChg>
        <pc:picChg chg="add mod">
          <ac:chgData name="Lucía Quero García" userId="S::luciaqg13@educastur.es::8ca31e42-da5a-4afb-b5e5-27af6a8da9bc" providerId="AD" clId="Web-{1CF791EA-96BE-4CA6-91F8-4691FC5694C3}" dt="2022-12-13T09:08:51.272" v="480"/>
          <ac:picMkLst>
            <pc:docMk/>
            <pc:sldMk cId="4150128555" sldId="260"/>
            <ac:picMk id="153" creationId="{31433ACC-6DB2-6FAA-EDB5-7273E8971BB6}"/>
          </ac:picMkLst>
        </pc:picChg>
        <pc:picChg chg="add mod">
          <ac:chgData name="Lucía Quero García" userId="S::luciaqg13@educastur.es::8ca31e42-da5a-4afb-b5e5-27af6a8da9bc" providerId="AD" clId="Web-{1CF791EA-96BE-4CA6-91F8-4691FC5694C3}" dt="2022-12-13T09:08:45.319" v="478"/>
          <ac:picMkLst>
            <pc:docMk/>
            <pc:sldMk cId="4150128555" sldId="260"/>
            <ac:picMk id="154" creationId="{FB466E10-D17B-352B-DE5A-1B04743650F2}"/>
          </ac:picMkLst>
        </pc:picChg>
        <pc:picChg chg="add del mod">
          <ac:chgData name="Lucía Quero García" userId="S::luciaqg13@educastur.es::8ca31e42-da5a-4afb-b5e5-27af6a8da9bc" providerId="AD" clId="Web-{1CF791EA-96BE-4CA6-91F8-4691FC5694C3}" dt="2022-12-13T09:07:04.425" v="464"/>
          <ac:picMkLst>
            <pc:docMk/>
            <pc:sldMk cId="4150128555" sldId="260"/>
            <ac:picMk id="155" creationId="{596FB0EE-145D-AFC6-CEEE-D4BAD3ED6F63}"/>
          </ac:picMkLst>
        </pc:picChg>
        <pc:picChg chg="add mod">
          <ac:chgData name="Lucía Quero García" userId="S::luciaqg13@educastur.es::8ca31e42-da5a-4afb-b5e5-27af6a8da9bc" providerId="AD" clId="Web-{1CF791EA-96BE-4CA6-91F8-4691FC5694C3}" dt="2022-12-13T09:09:21.038" v="486"/>
          <ac:picMkLst>
            <pc:docMk/>
            <pc:sldMk cId="4150128555" sldId="260"/>
            <ac:picMk id="156" creationId="{DFB6778A-1DB1-2238-A3A8-09541C96460F}"/>
          </ac:picMkLst>
        </pc:picChg>
        <pc:picChg chg="add mod">
          <ac:chgData name="Lucía Quero García" userId="S::luciaqg13@educastur.es::8ca31e42-da5a-4afb-b5e5-27af6a8da9bc" providerId="AD" clId="Web-{1CF791EA-96BE-4CA6-91F8-4691FC5694C3}" dt="2022-12-13T09:09:09.632" v="484"/>
          <ac:picMkLst>
            <pc:docMk/>
            <pc:sldMk cId="4150128555" sldId="260"/>
            <ac:picMk id="157" creationId="{2E2BCCF7-82B5-37A6-D684-06F3129B7AC1}"/>
          </ac:picMkLst>
        </pc:picChg>
        <pc:picChg chg="add mod">
          <ac:chgData name="Lucía Quero García" userId="S::luciaqg13@educastur.es::8ca31e42-da5a-4afb-b5e5-27af6a8da9bc" providerId="AD" clId="Web-{1CF791EA-96BE-4CA6-91F8-4691FC5694C3}" dt="2022-12-13T09:09:49.680" v="492"/>
          <ac:picMkLst>
            <pc:docMk/>
            <pc:sldMk cId="4150128555" sldId="260"/>
            <ac:picMk id="158" creationId="{97C14A75-624E-7A2C-D8B0-07C0585FD072}"/>
          </ac:picMkLst>
        </pc:picChg>
      </pc:sldChg>
      <pc:sldMasterChg chg="del delSldLayout">
        <pc:chgData name="Lucía Quero García" userId="S::luciaqg13@educastur.es::8ca31e42-da5a-4afb-b5e5-27af6a8da9bc" providerId="AD" clId="Web-{1CF791EA-96BE-4CA6-91F8-4691FC5694C3}" dt="2022-12-13T08:36:24.123" v="0"/>
        <pc:sldMasterMkLst>
          <pc:docMk/>
          <pc:sldMasterMk cId="2933118997" sldId="2147483648"/>
        </pc:sldMasterMkLst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2288191458" sldId="2147483649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3398174421" sldId="2147483650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2339700568" sldId="2147483651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979029867" sldId="2147483652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1752394269" sldId="2147483653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3630658609" sldId="2147483654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3682375612" sldId="2147483655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1360449816" sldId="2147483656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383603595" sldId="2147483657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541863252" sldId="2147483658"/>
          </pc:sldLayoutMkLst>
        </pc:sldLayoutChg>
        <pc:sldLayoutChg chg="del">
          <pc:chgData name="Lucía Quero García" userId="S::luciaqg13@educastur.es::8ca31e42-da5a-4afb-b5e5-27af6a8da9bc" providerId="AD" clId="Web-{1CF791EA-96BE-4CA6-91F8-4691FC5694C3}" dt="2022-12-13T08:36:24.123" v="0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replId addSldLayout delSldLayout">
        <pc:chgData name="Lucía Quero García" userId="S::luciaqg13@educastur.es::8ca31e42-da5a-4afb-b5e5-27af6a8da9bc" providerId="AD" clId="Web-{1CF791EA-96BE-4CA6-91F8-4691FC5694C3}" dt="2022-12-13T08:38:14.329" v="10"/>
        <pc:sldMasterMkLst>
          <pc:docMk/>
          <pc:sldMasterMk cId="3002762424" sldId="2147483660"/>
        </pc:sldMasterMkLst>
        <pc:sldLayoutChg chg="add del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1196453902" sldId="2147483661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1302243766" sldId="2147483662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1439767605" sldId="2147483663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2902439945" sldId="2147483664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3333498213" sldId="2147483665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4035097385" sldId="2147483666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2009868978" sldId="2147483667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1056664431" sldId="2147483668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1217610931" sldId="2147483669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3728817909" sldId="2147483670"/>
          </pc:sldLayoutMkLst>
        </pc:sldLayoutChg>
        <pc:sldLayoutChg chg="add del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02762424" sldId="2147483660"/>
            <pc:sldLayoutMk cId="181105124" sldId="2147483671"/>
          </pc:sldLayoutMkLst>
        </pc:sldLayoutChg>
      </pc:sldMasterChg>
      <pc:sldMasterChg chg="add addSldLayout modSldLayout">
        <pc:chgData name="Lucía Quero García" userId="S::luciaqg13@educastur.es::8ca31e42-da5a-4afb-b5e5-27af6a8da9bc" providerId="AD" clId="Web-{1CF791EA-96BE-4CA6-91F8-4691FC5694C3}" dt="2022-12-13T08:38:14.329" v="10"/>
        <pc:sldMasterMkLst>
          <pc:docMk/>
          <pc:sldMasterMk cId="3045052597" sldId="2147483672"/>
        </pc:sldMasterMkLst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2425767060" sldId="2147483673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4250697876" sldId="2147483674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3579172248" sldId="2147483675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3733760518" sldId="2147483676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420159916" sldId="2147483677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3559988805" sldId="2147483678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290043903" sldId="2147483679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1449862947" sldId="2147483680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1767211067" sldId="2147483681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3752201536" sldId="2147483682"/>
          </pc:sldLayoutMkLst>
        </pc:sldLayoutChg>
        <pc:sldLayoutChg chg="add mod replId">
          <pc:chgData name="Lucía Quero García" userId="S::luciaqg13@educastur.es::8ca31e42-da5a-4afb-b5e5-27af6a8da9bc" providerId="AD" clId="Web-{1CF791EA-96BE-4CA6-91F8-4691FC5694C3}" dt="2022-12-13T08:38:14.329" v="10"/>
          <pc:sldLayoutMkLst>
            <pc:docMk/>
            <pc:sldMasterMk cId="3045052597" sldId="2147483672"/>
            <pc:sldLayoutMk cId="1398947482" sldId="214748368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228B1-C0ED-4008-8781-E6E5DA11B30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DE0251A-C6FB-4E1C-AA9E-1F6496E52E7B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Dirección: </a:t>
          </a:r>
          <a:r>
            <a:rPr lang="es-ES" u="sng">
              <a:latin typeface="Calibri Light" panose="020F0302020204030204"/>
            </a:rPr>
            <a:t>Nora </a:t>
          </a:r>
          <a:r>
            <a:rPr lang="es-ES">
              <a:latin typeface="Calibri Light" panose="020F0302020204030204"/>
            </a:rPr>
            <a:t>y Sergio</a:t>
          </a:r>
          <a:endParaRPr lang="es-ES"/>
        </a:p>
      </dgm:t>
    </dgm:pt>
    <dgm:pt modelId="{51C88B33-F10B-436F-8777-38C900E19F7E}" type="parTrans" cxnId="{2898EFD9-48D0-48F6-9D88-C94A4CD04840}">
      <dgm:prSet/>
      <dgm:spPr/>
      <dgm:t>
        <a:bodyPr/>
        <a:lstStyle/>
        <a:p>
          <a:endParaRPr lang="es-ES"/>
        </a:p>
      </dgm:t>
    </dgm:pt>
    <dgm:pt modelId="{5F9B8E82-0C92-4170-BF6C-E714F86BCD52}" type="sibTrans" cxnId="{2898EFD9-48D0-48F6-9D88-C94A4CD04840}">
      <dgm:prSet/>
      <dgm:spPr/>
      <dgm:t>
        <a:bodyPr/>
        <a:lstStyle/>
        <a:p>
          <a:endParaRPr lang="es-ES"/>
        </a:p>
      </dgm:t>
    </dgm:pt>
    <dgm:pt modelId="{E0540BD2-9B04-4840-BA27-BDA94FBC2FE0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Producción: </a:t>
          </a:r>
          <a:r>
            <a:rPr lang="es-ES" u="sng">
              <a:latin typeface="Calibri Light" panose="020F0302020204030204"/>
            </a:rPr>
            <a:t>Lucía Quero</a:t>
          </a:r>
          <a:r>
            <a:rPr lang="es-ES">
              <a:latin typeface="Calibri Light" panose="020F0302020204030204"/>
            </a:rPr>
            <a:t>, Candela, Guillermo y Leire</a:t>
          </a:r>
          <a:endParaRPr lang="es-ES"/>
        </a:p>
      </dgm:t>
    </dgm:pt>
    <dgm:pt modelId="{45F050DF-718B-40D1-B34B-089086137D3F}" type="parTrans" cxnId="{E4D9B032-3D80-4724-8ECD-A93EC5BE97C6}">
      <dgm:prSet/>
      <dgm:spPr/>
      <dgm:t>
        <a:bodyPr/>
        <a:lstStyle/>
        <a:p>
          <a:endParaRPr lang="es-ES"/>
        </a:p>
      </dgm:t>
    </dgm:pt>
    <dgm:pt modelId="{B26067E7-D2AE-4CE0-A9F0-154833389BB0}" type="sibTrans" cxnId="{E4D9B032-3D80-4724-8ECD-A93EC5BE97C6}">
      <dgm:prSet/>
      <dgm:spPr/>
      <dgm:t>
        <a:bodyPr/>
        <a:lstStyle/>
        <a:p>
          <a:endParaRPr lang="es-ES"/>
        </a:p>
      </dgm:t>
    </dgm:pt>
    <dgm:pt modelId="{DF2F4E9A-B388-4E80-B4C9-5C2ADC2542E0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Marketing: </a:t>
          </a:r>
          <a:r>
            <a:rPr lang="es-ES" u="sng">
              <a:latin typeface="Calibri Light" panose="020F0302020204030204"/>
            </a:rPr>
            <a:t>Daniel Lorenzo</a:t>
          </a:r>
          <a:r>
            <a:rPr lang="es-ES">
              <a:latin typeface="Calibri Light" panose="020F0302020204030204"/>
            </a:rPr>
            <a:t>, Eduardo, Pablo y  Ainara</a:t>
          </a:r>
          <a:endParaRPr lang="es-ES"/>
        </a:p>
      </dgm:t>
    </dgm:pt>
    <dgm:pt modelId="{219C89C0-AAD7-4286-855C-7CE223114424}" type="parTrans" cxnId="{74660C35-D6C3-4245-9389-ADE113B658E6}">
      <dgm:prSet/>
      <dgm:spPr/>
      <dgm:t>
        <a:bodyPr/>
        <a:lstStyle/>
        <a:p>
          <a:endParaRPr lang="es-ES"/>
        </a:p>
      </dgm:t>
    </dgm:pt>
    <dgm:pt modelId="{636B8DF6-99D7-42EA-B314-6DF576C7B7A1}" type="sibTrans" cxnId="{74660C35-D6C3-4245-9389-ADE113B658E6}">
      <dgm:prSet/>
      <dgm:spPr/>
      <dgm:t>
        <a:bodyPr/>
        <a:lstStyle/>
        <a:p>
          <a:endParaRPr lang="es-ES"/>
        </a:p>
      </dgm:t>
    </dgm:pt>
    <dgm:pt modelId="{6E6F5E6E-142B-4958-AA41-0E149D4D98BD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Finanzas: </a:t>
          </a:r>
          <a:r>
            <a:rPr lang="es-ES" u="sng">
              <a:latin typeface="Calibri Light" panose="020F0302020204030204"/>
            </a:rPr>
            <a:t>Francisco</a:t>
          </a:r>
          <a:r>
            <a:rPr lang="es-ES">
              <a:latin typeface="Calibri Light" panose="020F0302020204030204"/>
            </a:rPr>
            <a:t>, Álvaro, Mario y Daniel Pizarro.</a:t>
          </a:r>
          <a:endParaRPr lang="es-ES"/>
        </a:p>
      </dgm:t>
    </dgm:pt>
    <dgm:pt modelId="{E6A9226E-7102-439A-B7AE-412991B80A74}" type="parTrans" cxnId="{F6BE6137-BC5A-4139-B1F9-6A8AC692A303}">
      <dgm:prSet/>
      <dgm:spPr/>
      <dgm:t>
        <a:bodyPr/>
        <a:lstStyle/>
        <a:p>
          <a:endParaRPr lang="es-ES"/>
        </a:p>
      </dgm:t>
    </dgm:pt>
    <dgm:pt modelId="{F81070A9-F5BC-4DEB-A621-3A984955E003}" type="sibTrans" cxnId="{F6BE6137-BC5A-4139-B1F9-6A8AC692A303}">
      <dgm:prSet/>
      <dgm:spPr/>
      <dgm:t>
        <a:bodyPr/>
        <a:lstStyle/>
        <a:p>
          <a:endParaRPr lang="es-ES"/>
        </a:p>
      </dgm:t>
    </dgm:pt>
    <dgm:pt modelId="{5699ADFE-51B4-44F9-812E-ADDE824E070D}">
      <dgm:prSet phldrT="[Texto]" phldr="0"/>
      <dgm:spPr/>
      <dgm:t>
        <a:bodyPr/>
        <a:lstStyle/>
        <a:p>
          <a:pPr rtl="0"/>
          <a:r>
            <a:rPr lang="es-ES">
              <a:latin typeface="Calibri Light" panose="020F0302020204030204"/>
            </a:rPr>
            <a:t>RRHH: </a:t>
          </a:r>
          <a:r>
            <a:rPr lang="es-ES" u="sng">
              <a:latin typeface="Calibri Light" panose="020F0302020204030204"/>
            </a:rPr>
            <a:t>Lucía García</a:t>
          </a:r>
          <a:r>
            <a:rPr lang="es-ES">
              <a:latin typeface="Calibri Light" panose="020F0302020204030204"/>
            </a:rPr>
            <a:t>, Adrián , Cristina y Sara.</a:t>
          </a:r>
          <a:endParaRPr lang="es-ES"/>
        </a:p>
      </dgm:t>
    </dgm:pt>
    <dgm:pt modelId="{F0A250F1-BC5A-4EB4-B59A-07FB8CD35AEF}" type="parTrans" cxnId="{48303946-A38F-46DC-91E4-27A3111247B6}">
      <dgm:prSet/>
      <dgm:spPr/>
      <dgm:t>
        <a:bodyPr/>
        <a:lstStyle/>
        <a:p>
          <a:endParaRPr lang="es-ES"/>
        </a:p>
      </dgm:t>
    </dgm:pt>
    <dgm:pt modelId="{46541672-98F1-49BB-B196-6D4A6BA2E459}" type="sibTrans" cxnId="{48303946-A38F-46DC-91E4-27A3111247B6}">
      <dgm:prSet/>
      <dgm:spPr/>
      <dgm:t>
        <a:bodyPr/>
        <a:lstStyle/>
        <a:p>
          <a:endParaRPr lang="es-ES"/>
        </a:p>
      </dgm:t>
    </dgm:pt>
    <dgm:pt modelId="{6E583AEF-813B-4A4B-B80C-14E1534E08C7}" type="pres">
      <dgm:prSet presAssocID="{7E4228B1-C0ED-4008-8781-E6E5DA11B300}" presName="cycle" presStyleCnt="0">
        <dgm:presLayoutVars>
          <dgm:dir/>
          <dgm:resizeHandles val="exact"/>
        </dgm:presLayoutVars>
      </dgm:prSet>
      <dgm:spPr/>
    </dgm:pt>
    <dgm:pt modelId="{048CB6B4-0DB5-4DE5-AD10-ACECA8382711}" type="pres">
      <dgm:prSet presAssocID="{3DE0251A-C6FB-4E1C-AA9E-1F6496E52E7B}" presName="node" presStyleLbl="node1" presStyleIdx="0" presStyleCnt="5">
        <dgm:presLayoutVars>
          <dgm:bulletEnabled val="1"/>
        </dgm:presLayoutVars>
      </dgm:prSet>
      <dgm:spPr/>
    </dgm:pt>
    <dgm:pt modelId="{105884F0-383E-434E-A455-47795F9D2E2C}" type="pres">
      <dgm:prSet presAssocID="{5F9B8E82-0C92-4170-BF6C-E714F86BCD52}" presName="sibTrans" presStyleLbl="sibTrans2D1" presStyleIdx="0" presStyleCnt="5"/>
      <dgm:spPr/>
    </dgm:pt>
    <dgm:pt modelId="{F060A961-933C-480D-80EE-E55440503DE5}" type="pres">
      <dgm:prSet presAssocID="{5F9B8E82-0C92-4170-BF6C-E714F86BCD52}" presName="connectorText" presStyleLbl="sibTrans2D1" presStyleIdx="0" presStyleCnt="5"/>
      <dgm:spPr/>
    </dgm:pt>
    <dgm:pt modelId="{850F3AB5-B9A9-44EF-91FC-87EB33A649AE}" type="pres">
      <dgm:prSet presAssocID="{E0540BD2-9B04-4840-BA27-BDA94FBC2FE0}" presName="node" presStyleLbl="node1" presStyleIdx="1" presStyleCnt="5">
        <dgm:presLayoutVars>
          <dgm:bulletEnabled val="1"/>
        </dgm:presLayoutVars>
      </dgm:prSet>
      <dgm:spPr/>
    </dgm:pt>
    <dgm:pt modelId="{24C2C21B-265E-4F55-83B6-28DA03425CA6}" type="pres">
      <dgm:prSet presAssocID="{B26067E7-D2AE-4CE0-A9F0-154833389BB0}" presName="sibTrans" presStyleLbl="sibTrans2D1" presStyleIdx="1" presStyleCnt="5"/>
      <dgm:spPr/>
    </dgm:pt>
    <dgm:pt modelId="{DFDEBE6E-3119-4B26-A8EC-5D4082AFBEF2}" type="pres">
      <dgm:prSet presAssocID="{B26067E7-D2AE-4CE0-A9F0-154833389BB0}" presName="connectorText" presStyleLbl="sibTrans2D1" presStyleIdx="1" presStyleCnt="5"/>
      <dgm:spPr/>
    </dgm:pt>
    <dgm:pt modelId="{781D10D3-B977-4A7F-8D29-4834187773FD}" type="pres">
      <dgm:prSet presAssocID="{DF2F4E9A-B388-4E80-B4C9-5C2ADC2542E0}" presName="node" presStyleLbl="node1" presStyleIdx="2" presStyleCnt="5">
        <dgm:presLayoutVars>
          <dgm:bulletEnabled val="1"/>
        </dgm:presLayoutVars>
      </dgm:prSet>
      <dgm:spPr/>
    </dgm:pt>
    <dgm:pt modelId="{9F791671-33E9-4D8C-926D-B2D10D73EE67}" type="pres">
      <dgm:prSet presAssocID="{636B8DF6-99D7-42EA-B314-6DF576C7B7A1}" presName="sibTrans" presStyleLbl="sibTrans2D1" presStyleIdx="2" presStyleCnt="5"/>
      <dgm:spPr/>
    </dgm:pt>
    <dgm:pt modelId="{FB32837C-8D2D-4F6C-8CBB-CEAD28793F8F}" type="pres">
      <dgm:prSet presAssocID="{636B8DF6-99D7-42EA-B314-6DF576C7B7A1}" presName="connectorText" presStyleLbl="sibTrans2D1" presStyleIdx="2" presStyleCnt="5"/>
      <dgm:spPr/>
    </dgm:pt>
    <dgm:pt modelId="{BCBA6667-93E6-4165-9264-B19A2A9F576B}" type="pres">
      <dgm:prSet presAssocID="{6E6F5E6E-142B-4958-AA41-0E149D4D98BD}" presName="node" presStyleLbl="node1" presStyleIdx="3" presStyleCnt="5">
        <dgm:presLayoutVars>
          <dgm:bulletEnabled val="1"/>
        </dgm:presLayoutVars>
      </dgm:prSet>
      <dgm:spPr/>
    </dgm:pt>
    <dgm:pt modelId="{B422AA62-8025-4E84-9EE5-926A040C544E}" type="pres">
      <dgm:prSet presAssocID="{F81070A9-F5BC-4DEB-A621-3A984955E003}" presName="sibTrans" presStyleLbl="sibTrans2D1" presStyleIdx="3" presStyleCnt="5"/>
      <dgm:spPr/>
    </dgm:pt>
    <dgm:pt modelId="{C33BEE0B-6DE4-4C91-A6EB-F7D87964B5C7}" type="pres">
      <dgm:prSet presAssocID="{F81070A9-F5BC-4DEB-A621-3A984955E003}" presName="connectorText" presStyleLbl="sibTrans2D1" presStyleIdx="3" presStyleCnt="5"/>
      <dgm:spPr/>
    </dgm:pt>
    <dgm:pt modelId="{A0D159A1-27BD-4595-902D-04B91CBB2568}" type="pres">
      <dgm:prSet presAssocID="{5699ADFE-51B4-44F9-812E-ADDE824E070D}" presName="node" presStyleLbl="node1" presStyleIdx="4" presStyleCnt="5">
        <dgm:presLayoutVars>
          <dgm:bulletEnabled val="1"/>
        </dgm:presLayoutVars>
      </dgm:prSet>
      <dgm:spPr/>
    </dgm:pt>
    <dgm:pt modelId="{2E83ED94-9697-4D0A-9B7D-B0F184732DC7}" type="pres">
      <dgm:prSet presAssocID="{46541672-98F1-49BB-B196-6D4A6BA2E459}" presName="sibTrans" presStyleLbl="sibTrans2D1" presStyleIdx="4" presStyleCnt="5"/>
      <dgm:spPr/>
    </dgm:pt>
    <dgm:pt modelId="{CB65391D-78DE-47E3-B379-09DABB822E4C}" type="pres">
      <dgm:prSet presAssocID="{46541672-98F1-49BB-B196-6D4A6BA2E459}" presName="connectorText" presStyleLbl="sibTrans2D1" presStyleIdx="4" presStyleCnt="5"/>
      <dgm:spPr/>
    </dgm:pt>
  </dgm:ptLst>
  <dgm:cxnLst>
    <dgm:cxn modelId="{8A1BAF20-0CEE-46C9-B15D-925EB69747B1}" type="presOf" srcId="{E0540BD2-9B04-4840-BA27-BDA94FBC2FE0}" destId="{850F3AB5-B9A9-44EF-91FC-87EB33A649AE}" srcOrd="0" destOrd="0" presId="urn:microsoft.com/office/officeart/2005/8/layout/cycle2"/>
    <dgm:cxn modelId="{E4D9B032-3D80-4724-8ECD-A93EC5BE97C6}" srcId="{7E4228B1-C0ED-4008-8781-E6E5DA11B300}" destId="{E0540BD2-9B04-4840-BA27-BDA94FBC2FE0}" srcOrd="1" destOrd="0" parTransId="{45F050DF-718B-40D1-B34B-089086137D3F}" sibTransId="{B26067E7-D2AE-4CE0-A9F0-154833389BB0}"/>
    <dgm:cxn modelId="{74660C35-D6C3-4245-9389-ADE113B658E6}" srcId="{7E4228B1-C0ED-4008-8781-E6E5DA11B300}" destId="{DF2F4E9A-B388-4E80-B4C9-5C2ADC2542E0}" srcOrd="2" destOrd="0" parTransId="{219C89C0-AAD7-4286-855C-7CE223114424}" sibTransId="{636B8DF6-99D7-42EA-B314-6DF576C7B7A1}"/>
    <dgm:cxn modelId="{F6BE6137-BC5A-4139-B1F9-6A8AC692A303}" srcId="{7E4228B1-C0ED-4008-8781-E6E5DA11B300}" destId="{6E6F5E6E-142B-4958-AA41-0E149D4D98BD}" srcOrd="3" destOrd="0" parTransId="{E6A9226E-7102-439A-B7AE-412991B80A74}" sibTransId="{F81070A9-F5BC-4DEB-A621-3A984955E003}"/>
    <dgm:cxn modelId="{B736543A-E327-4DA1-9BF6-42B898EC8C38}" type="presOf" srcId="{B26067E7-D2AE-4CE0-A9F0-154833389BB0}" destId="{DFDEBE6E-3119-4B26-A8EC-5D4082AFBEF2}" srcOrd="1" destOrd="0" presId="urn:microsoft.com/office/officeart/2005/8/layout/cycle2"/>
    <dgm:cxn modelId="{F2249A43-B380-42BB-8F0C-420E5C2779BC}" type="presOf" srcId="{46541672-98F1-49BB-B196-6D4A6BA2E459}" destId="{CB65391D-78DE-47E3-B379-09DABB822E4C}" srcOrd="1" destOrd="0" presId="urn:microsoft.com/office/officeart/2005/8/layout/cycle2"/>
    <dgm:cxn modelId="{48303946-A38F-46DC-91E4-27A3111247B6}" srcId="{7E4228B1-C0ED-4008-8781-E6E5DA11B300}" destId="{5699ADFE-51B4-44F9-812E-ADDE824E070D}" srcOrd="4" destOrd="0" parTransId="{F0A250F1-BC5A-4EB4-B59A-07FB8CD35AEF}" sibTransId="{46541672-98F1-49BB-B196-6D4A6BA2E459}"/>
    <dgm:cxn modelId="{52FB964A-8708-47B7-BA44-36A4A863EEB1}" type="presOf" srcId="{46541672-98F1-49BB-B196-6D4A6BA2E459}" destId="{2E83ED94-9697-4D0A-9B7D-B0F184732DC7}" srcOrd="0" destOrd="0" presId="urn:microsoft.com/office/officeart/2005/8/layout/cycle2"/>
    <dgm:cxn modelId="{0F1C826B-5B49-491D-B5CB-5BBBA34AC95F}" type="presOf" srcId="{5699ADFE-51B4-44F9-812E-ADDE824E070D}" destId="{A0D159A1-27BD-4595-902D-04B91CBB2568}" srcOrd="0" destOrd="0" presId="urn:microsoft.com/office/officeart/2005/8/layout/cycle2"/>
    <dgm:cxn modelId="{49CA5070-4152-4AB8-BA44-5C0212813254}" type="presOf" srcId="{636B8DF6-99D7-42EA-B314-6DF576C7B7A1}" destId="{9F791671-33E9-4D8C-926D-B2D10D73EE67}" srcOrd="0" destOrd="0" presId="urn:microsoft.com/office/officeart/2005/8/layout/cycle2"/>
    <dgm:cxn modelId="{BAA67E50-04CA-4F77-8D1E-EF6CE9A3F3DE}" type="presOf" srcId="{B26067E7-D2AE-4CE0-A9F0-154833389BB0}" destId="{24C2C21B-265E-4F55-83B6-28DA03425CA6}" srcOrd="0" destOrd="0" presId="urn:microsoft.com/office/officeart/2005/8/layout/cycle2"/>
    <dgm:cxn modelId="{00ED2084-627C-4910-A840-BE6E6EA6FFB3}" type="presOf" srcId="{DF2F4E9A-B388-4E80-B4C9-5C2ADC2542E0}" destId="{781D10D3-B977-4A7F-8D29-4834187773FD}" srcOrd="0" destOrd="0" presId="urn:microsoft.com/office/officeart/2005/8/layout/cycle2"/>
    <dgm:cxn modelId="{7C559E94-5217-4019-AFF0-10D9EBE943D6}" type="presOf" srcId="{F81070A9-F5BC-4DEB-A621-3A984955E003}" destId="{C33BEE0B-6DE4-4C91-A6EB-F7D87964B5C7}" srcOrd="1" destOrd="0" presId="urn:microsoft.com/office/officeart/2005/8/layout/cycle2"/>
    <dgm:cxn modelId="{9FA0C795-5F93-4A87-A350-EF153133C464}" type="presOf" srcId="{3DE0251A-C6FB-4E1C-AA9E-1F6496E52E7B}" destId="{048CB6B4-0DB5-4DE5-AD10-ACECA8382711}" srcOrd="0" destOrd="0" presId="urn:microsoft.com/office/officeart/2005/8/layout/cycle2"/>
    <dgm:cxn modelId="{59C6ADC9-84DA-417F-A006-D760C93B93BE}" type="presOf" srcId="{6E6F5E6E-142B-4958-AA41-0E149D4D98BD}" destId="{BCBA6667-93E6-4165-9264-B19A2A9F576B}" srcOrd="0" destOrd="0" presId="urn:microsoft.com/office/officeart/2005/8/layout/cycle2"/>
    <dgm:cxn modelId="{D8E72DCD-5C76-4E23-8B6B-1B90C6564E1F}" type="presOf" srcId="{5F9B8E82-0C92-4170-BF6C-E714F86BCD52}" destId="{F060A961-933C-480D-80EE-E55440503DE5}" srcOrd="1" destOrd="0" presId="urn:microsoft.com/office/officeart/2005/8/layout/cycle2"/>
    <dgm:cxn modelId="{65D04AD0-091C-4FFA-A75A-4ADC51B9B91F}" type="presOf" srcId="{F81070A9-F5BC-4DEB-A621-3A984955E003}" destId="{B422AA62-8025-4E84-9EE5-926A040C544E}" srcOrd="0" destOrd="0" presId="urn:microsoft.com/office/officeart/2005/8/layout/cycle2"/>
    <dgm:cxn modelId="{AC7D72D5-AEEB-4060-8B45-BAA952B943C5}" type="presOf" srcId="{7E4228B1-C0ED-4008-8781-E6E5DA11B300}" destId="{6E583AEF-813B-4A4B-B80C-14E1534E08C7}" srcOrd="0" destOrd="0" presId="urn:microsoft.com/office/officeart/2005/8/layout/cycle2"/>
    <dgm:cxn modelId="{3DD753D6-D0BF-4A74-B4AA-A0A4FA1A5BF9}" type="presOf" srcId="{5F9B8E82-0C92-4170-BF6C-E714F86BCD52}" destId="{105884F0-383E-434E-A455-47795F9D2E2C}" srcOrd="0" destOrd="0" presId="urn:microsoft.com/office/officeart/2005/8/layout/cycle2"/>
    <dgm:cxn modelId="{2898EFD9-48D0-48F6-9D88-C94A4CD04840}" srcId="{7E4228B1-C0ED-4008-8781-E6E5DA11B300}" destId="{3DE0251A-C6FB-4E1C-AA9E-1F6496E52E7B}" srcOrd="0" destOrd="0" parTransId="{51C88B33-F10B-436F-8777-38C900E19F7E}" sibTransId="{5F9B8E82-0C92-4170-BF6C-E714F86BCD52}"/>
    <dgm:cxn modelId="{B09ECFFE-25E7-47EB-8CA3-2422D36542E9}" type="presOf" srcId="{636B8DF6-99D7-42EA-B314-6DF576C7B7A1}" destId="{FB32837C-8D2D-4F6C-8CBB-CEAD28793F8F}" srcOrd="1" destOrd="0" presId="urn:microsoft.com/office/officeart/2005/8/layout/cycle2"/>
    <dgm:cxn modelId="{7DA3A92F-B27B-4B73-910D-0EB59049CA29}" type="presParOf" srcId="{6E583AEF-813B-4A4B-B80C-14E1534E08C7}" destId="{048CB6B4-0DB5-4DE5-AD10-ACECA8382711}" srcOrd="0" destOrd="0" presId="urn:microsoft.com/office/officeart/2005/8/layout/cycle2"/>
    <dgm:cxn modelId="{5A9DC78B-E3B4-4311-9070-603DD37E17D6}" type="presParOf" srcId="{6E583AEF-813B-4A4B-B80C-14E1534E08C7}" destId="{105884F0-383E-434E-A455-47795F9D2E2C}" srcOrd="1" destOrd="0" presId="urn:microsoft.com/office/officeart/2005/8/layout/cycle2"/>
    <dgm:cxn modelId="{6A469638-92D1-4085-8D2A-EDFCDB91AB77}" type="presParOf" srcId="{105884F0-383E-434E-A455-47795F9D2E2C}" destId="{F060A961-933C-480D-80EE-E55440503DE5}" srcOrd="0" destOrd="0" presId="urn:microsoft.com/office/officeart/2005/8/layout/cycle2"/>
    <dgm:cxn modelId="{63F5A5F6-ECA7-44AF-9178-C03EFC1D5152}" type="presParOf" srcId="{6E583AEF-813B-4A4B-B80C-14E1534E08C7}" destId="{850F3AB5-B9A9-44EF-91FC-87EB33A649AE}" srcOrd="2" destOrd="0" presId="urn:microsoft.com/office/officeart/2005/8/layout/cycle2"/>
    <dgm:cxn modelId="{2504EE4E-FF69-4E1E-8B2C-AE80BF034D31}" type="presParOf" srcId="{6E583AEF-813B-4A4B-B80C-14E1534E08C7}" destId="{24C2C21B-265E-4F55-83B6-28DA03425CA6}" srcOrd="3" destOrd="0" presId="urn:microsoft.com/office/officeart/2005/8/layout/cycle2"/>
    <dgm:cxn modelId="{45FF0278-F65B-4A88-A1E3-0C09AC09BB70}" type="presParOf" srcId="{24C2C21B-265E-4F55-83B6-28DA03425CA6}" destId="{DFDEBE6E-3119-4B26-A8EC-5D4082AFBEF2}" srcOrd="0" destOrd="0" presId="urn:microsoft.com/office/officeart/2005/8/layout/cycle2"/>
    <dgm:cxn modelId="{0B8DA44E-87D9-4CEB-A835-4017A15CFA76}" type="presParOf" srcId="{6E583AEF-813B-4A4B-B80C-14E1534E08C7}" destId="{781D10D3-B977-4A7F-8D29-4834187773FD}" srcOrd="4" destOrd="0" presId="urn:microsoft.com/office/officeart/2005/8/layout/cycle2"/>
    <dgm:cxn modelId="{D5E2DD00-4A0A-48AE-A32B-945EDD678118}" type="presParOf" srcId="{6E583AEF-813B-4A4B-B80C-14E1534E08C7}" destId="{9F791671-33E9-4D8C-926D-B2D10D73EE67}" srcOrd="5" destOrd="0" presId="urn:microsoft.com/office/officeart/2005/8/layout/cycle2"/>
    <dgm:cxn modelId="{B7F81A5C-0838-43E9-A1BF-83D05249441B}" type="presParOf" srcId="{9F791671-33E9-4D8C-926D-B2D10D73EE67}" destId="{FB32837C-8D2D-4F6C-8CBB-CEAD28793F8F}" srcOrd="0" destOrd="0" presId="urn:microsoft.com/office/officeart/2005/8/layout/cycle2"/>
    <dgm:cxn modelId="{DEB24231-98F0-4A2F-AB89-8042FB232BC4}" type="presParOf" srcId="{6E583AEF-813B-4A4B-B80C-14E1534E08C7}" destId="{BCBA6667-93E6-4165-9264-B19A2A9F576B}" srcOrd="6" destOrd="0" presId="urn:microsoft.com/office/officeart/2005/8/layout/cycle2"/>
    <dgm:cxn modelId="{1371D721-8F1F-47F3-8C14-A6DB4C5CEA68}" type="presParOf" srcId="{6E583AEF-813B-4A4B-B80C-14E1534E08C7}" destId="{B422AA62-8025-4E84-9EE5-926A040C544E}" srcOrd="7" destOrd="0" presId="urn:microsoft.com/office/officeart/2005/8/layout/cycle2"/>
    <dgm:cxn modelId="{E394C0BC-990D-4C88-9C5A-8E42C5A38D28}" type="presParOf" srcId="{B422AA62-8025-4E84-9EE5-926A040C544E}" destId="{C33BEE0B-6DE4-4C91-A6EB-F7D87964B5C7}" srcOrd="0" destOrd="0" presId="urn:microsoft.com/office/officeart/2005/8/layout/cycle2"/>
    <dgm:cxn modelId="{C4738CCF-D960-4915-A048-A8D4ED8AEAD0}" type="presParOf" srcId="{6E583AEF-813B-4A4B-B80C-14E1534E08C7}" destId="{A0D159A1-27BD-4595-902D-04B91CBB2568}" srcOrd="8" destOrd="0" presId="urn:microsoft.com/office/officeart/2005/8/layout/cycle2"/>
    <dgm:cxn modelId="{672344C3-0CA0-4098-A5AF-2ECBA5E41CEE}" type="presParOf" srcId="{6E583AEF-813B-4A4B-B80C-14E1534E08C7}" destId="{2E83ED94-9697-4D0A-9B7D-B0F184732DC7}" srcOrd="9" destOrd="0" presId="urn:microsoft.com/office/officeart/2005/8/layout/cycle2"/>
    <dgm:cxn modelId="{6FD11BA7-3416-49C7-91A5-CEE8C6D00037}" type="presParOf" srcId="{2E83ED94-9697-4D0A-9B7D-B0F184732DC7}" destId="{CB65391D-78DE-47E3-B379-09DABB822E4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19A75-FB8D-43D3-A0DA-AE77C02AB6AE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10E7A59-0254-443A-8909-0FA00847EDAD}">
      <dgm:prSet phldr="0"/>
      <dgm:spPr/>
      <dgm:t>
        <a:bodyPr/>
        <a:lstStyle/>
        <a:p>
          <a:pPr rtl="0"/>
          <a:r>
            <a:rPr lang="es-ES">
              <a:latin typeface="Calibri"/>
              <a:cs typeface="Calibri"/>
            </a:rPr>
            <a:t>Dirección: </a:t>
          </a:r>
          <a:r>
            <a:rPr lang="es-ES" u="sng">
              <a:latin typeface="Calibri"/>
              <a:cs typeface="Calibri"/>
            </a:rPr>
            <a:t>Nora</a:t>
          </a:r>
          <a:r>
            <a:rPr lang="es-ES">
              <a:latin typeface="Calibri"/>
              <a:cs typeface="Calibri"/>
            </a:rPr>
            <a:t> y Sergio</a:t>
          </a:r>
          <a:endParaRPr lang="en-US">
            <a:latin typeface="Calibri"/>
            <a:cs typeface="Calibri"/>
          </a:endParaRPr>
        </a:p>
      </dgm:t>
    </dgm:pt>
    <dgm:pt modelId="{CC65674B-10A2-497B-8906-2EC7401C0CCB}" type="parTrans" cxnId="{39879D5C-9274-4876-B9F1-405C4AE62B3A}">
      <dgm:prSet/>
      <dgm:spPr/>
    </dgm:pt>
    <dgm:pt modelId="{76CBF314-56CB-4768-840E-B5B255F682D7}" type="sibTrans" cxnId="{39879D5C-9274-4876-B9F1-405C4AE62B3A}">
      <dgm:prSet/>
      <dgm:spPr/>
      <dgm:t>
        <a:bodyPr/>
        <a:lstStyle/>
        <a:p>
          <a:endParaRPr lang="es-ES"/>
        </a:p>
      </dgm:t>
    </dgm:pt>
    <dgm:pt modelId="{E6BBF6B1-DE49-438D-9139-1987302D8E97}">
      <dgm:prSet phldr="0"/>
      <dgm:spPr/>
      <dgm:t>
        <a:bodyPr/>
        <a:lstStyle/>
        <a:p>
          <a:r>
            <a:rPr lang="es-ES">
              <a:latin typeface="Calibri"/>
              <a:cs typeface="Calibri"/>
            </a:rPr>
            <a:t>Producción:</a:t>
          </a:r>
          <a:r>
            <a:rPr lang="es-ES" u="sng">
              <a:latin typeface="Calibri"/>
              <a:cs typeface="Calibri"/>
            </a:rPr>
            <a:t> Lucía Quero</a:t>
          </a:r>
          <a:r>
            <a:rPr lang="es-ES">
              <a:latin typeface="Calibri"/>
              <a:cs typeface="Calibri"/>
            </a:rPr>
            <a:t>, Candela, Guillermo y Leire</a:t>
          </a:r>
          <a:endParaRPr lang="en-US">
            <a:latin typeface="Calibri"/>
            <a:cs typeface="Calibri"/>
          </a:endParaRPr>
        </a:p>
      </dgm:t>
    </dgm:pt>
    <dgm:pt modelId="{90761DCC-F14B-4933-9F76-A3D65211CE91}" type="parTrans" cxnId="{0A683C5C-7B3C-4316-880F-D28B19458DF2}">
      <dgm:prSet/>
      <dgm:spPr/>
    </dgm:pt>
    <dgm:pt modelId="{DC9AFE7B-0101-4C3E-9199-B7D68329837E}" type="sibTrans" cxnId="{0A683C5C-7B3C-4316-880F-D28B19458DF2}">
      <dgm:prSet/>
      <dgm:spPr/>
      <dgm:t>
        <a:bodyPr/>
        <a:lstStyle/>
        <a:p>
          <a:endParaRPr lang="es-ES"/>
        </a:p>
      </dgm:t>
    </dgm:pt>
    <dgm:pt modelId="{A77BEAFC-61F0-4D1A-96E8-7CD34B312FCE}">
      <dgm:prSet phldr="0"/>
      <dgm:spPr/>
      <dgm:t>
        <a:bodyPr/>
        <a:lstStyle/>
        <a:p>
          <a:r>
            <a:rPr lang="es-ES">
              <a:latin typeface="Calibri"/>
              <a:cs typeface="Calibri"/>
            </a:rPr>
            <a:t>Marketing: </a:t>
          </a:r>
          <a:r>
            <a:rPr lang="es-ES" u="sng">
              <a:latin typeface="Calibri"/>
              <a:cs typeface="Calibri"/>
            </a:rPr>
            <a:t>Daniel Lorenzo</a:t>
          </a:r>
          <a:r>
            <a:rPr lang="es-ES">
              <a:latin typeface="Calibri"/>
              <a:cs typeface="Calibri"/>
            </a:rPr>
            <a:t>, Eduardo, Pablo y  Ainara</a:t>
          </a:r>
          <a:endParaRPr lang="en-US">
            <a:latin typeface="Calibri"/>
            <a:cs typeface="Calibri"/>
          </a:endParaRPr>
        </a:p>
      </dgm:t>
    </dgm:pt>
    <dgm:pt modelId="{58B2C463-6460-4488-9DFA-DBE953809B94}" type="parTrans" cxnId="{F1E97E75-A9DB-4028-8D09-0993E9012D6C}">
      <dgm:prSet/>
      <dgm:spPr/>
    </dgm:pt>
    <dgm:pt modelId="{95DED6C3-39DE-4C4A-9230-0C8FB0539EE4}" type="sibTrans" cxnId="{F1E97E75-A9DB-4028-8D09-0993E9012D6C}">
      <dgm:prSet/>
      <dgm:spPr/>
      <dgm:t>
        <a:bodyPr/>
        <a:lstStyle/>
        <a:p>
          <a:endParaRPr lang="es-ES"/>
        </a:p>
      </dgm:t>
    </dgm:pt>
    <dgm:pt modelId="{7AB5AF32-D54F-45FC-866C-F0D7FFFAAF5B}">
      <dgm:prSet phldr="0"/>
      <dgm:spPr/>
      <dgm:t>
        <a:bodyPr/>
        <a:lstStyle/>
        <a:p>
          <a:r>
            <a:rPr lang="es-ES">
              <a:latin typeface="Calibri"/>
              <a:cs typeface="Calibri"/>
            </a:rPr>
            <a:t>Finanzas: </a:t>
          </a:r>
          <a:r>
            <a:rPr lang="es-ES" u="sng">
              <a:latin typeface="Calibri"/>
              <a:cs typeface="Calibri"/>
            </a:rPr>
            <a:t>Francisco</a:t>
          </a:r>
          <a:r>
            <a:rPr lang="es-ES">
              <a:latin typeface="Calibri"/>
              <a:cs typeface="Calibri"/>
            </a:rPr>
            <a:t>, Álvaro, Mario y Daniel Pizarro.</a:t>
          </a:r>
          <a:endParaRPr lang="en-US">
            <a:latin typeface="Calibri"/>
            <a:cs typeface="Calibri"/>
          </a:endParaRPr>
        </a:p>
      </dgm:t>
    </dgm:pt>
    <dgm:pt modelId="{E8E160BA-1EF1-4E47-9C2C-34ED8A6A7298}" type="parTrans" cxnId="{7C14EBC6-FBC5-427B-BC57-2C35EE1008A7}">
      <dgm:prSet/>
      <dgm:spPr/>
    </dgm:pt>
    <dgm:pt modelId="{C9082457-6B5A-4ACC-AAA8-010ABBF3EDEF}" type="sibTrans" cxnId="{7C14EBC6-FBC5-427B-BC57-2C35EE1008A7}">
      <dgm:prSet/>
      <dgm:spPr/>
      <dgm:t>
        <a:bodyPr/>
        <a:lstStyle/>
        <a:p>
          <a:endParaRPr lang="es-ES"/>
        </a:p>
      </dgm:t>
    </dgm:pt>
    <dgm:pt modelId="{52EDB7FD-5B44-49E6-9F65-0A32BAA3E0D0}">
      <dgm:prSet phldr="0"/>
      <dgm:spPr/>
      <dgm:t>
        <a:bodyPr/>
        <a:lstStyle/>
        <a:p>
          <a:r>
            <a:rPr lang="es-ES">
              <a:latin typeface="Calibri"/>
              <a:cs typeface="Calibri"/>
            </a:rPr>
            <a:t>RRHH: </a:t>
          </a:r>
          <a:r>
            <a:rPr lang="es-ES" u="sng">
              <a:latin typeface="Calibri"/>
              <a:cs typeface="Calibri"/>
            </a:rPr>
            <a:t>Lucía García</a:t>
          </a:r>
          <a:r>
            <a:rPr lang="es-ES">
              <a:latin typeface="Calibri"/>
              <a:cs typeface="Calibri"/>
            </a:rPr>
            <a:t>, Adrián , Cristina y Sara.</a:t>
          </a:r>
          <a:endParaRPr lang="en-US">
            <a:latin typeface="Calibri"/>
            <a:cs typeface="Calibri"/>
          </a:endParaRPr>
        </a:p>
      </dgm:t>
    </dgm:pt>
    <dgm:pt modelId="{679C222F-0416-4982-AE8C-1A7268CA2008}" type="parTrans" cxnId="{C92B95CA-75BD-408F-B590-112CDCBB3E1A}">
      <dgm:prSet/>
      <dgm:spPr/>
    </dgm:pt>
    <dgm:pt modelId="{ABF15F6A-DF0E-4564-A69B-5F0656BA4B3D}" type="sibTrans" cxnId="{C92B95CA-75BD-408F-B590-112CDCBB3E1A}">
      <dgm:prSet/>
      <dgm:spPr/>
      <dgm:t>
        <a:bodyPr/>
        <a:lstStyle/>
        <a:p>
          <a:endParaRPr lang="es-ES"/>
        </a:p>
      </dgm:t>
    </dgm:pt>
    <dgm:pt modelId="{67C22CF1-6719-49C9-A577-5543239CFF53}" type="pres">
      <dgm:prSet presAssocID="{46919A75-FB8D-43D3-A0DA-AE77C02AB6AE}" presName="linear" presStyleCnt="0">
        <dgm:presLayoutVars>
          <dgm:animLvl val="lvl"/>
          <dgm:resizeHandles val="exact"/>
        </dgm:presLayoutVars>
      </dgm:prSet>
      <dgm:spPr/>
    </dgm:pt>
    <dgm:pt modelId="{8C084BFB-1818-4ECF-AF91-577E165513C9}" type="pres">
      <dgm:prSet presAssocID="{B10E7A59-0254-443A-8909-0FA00847EDA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3D9B049-0C51-46FE-AFA0-2824E4EE3E3C}" type="pres">
      <dgm:prSet presAssocID="{76CBF314-56CB-4768-840E-B5B255F682D7}" presName="spacer" presStyleCnt="0"/>
      <dgm:spPr/>
    </dgm:pt>
    <dgm:pt modelId="{7A7AE4A2-5381-410C-98A2-8267268C35CB}" type="pres">
      <dgm:prSet presAssocID="{E6BBF6B1-DE49-438D-9139-1987302D8E9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DF0B006-B526-4CDE-ADA1-4B57CBE923F3}" type="pres">
      <dgm:prSet presAssocID="{DC9AFE7B-0101-4C3E-9199-B7D68329837E}" presName="spacer" presStyleCnt="0"/>
      <dgm:spPr/>
    </dgm:pt>
    <dgm:pt modelId="{B38756BA-E6C2-4C51-94F4-5DB3FF28A663}" type="pres">
      <dgm:prSet presAssocID="{A77BEAFC-61F0-4D1A-96E8-7CD34B312FC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7319236-F409-45CC-A8E6-308653878083}" type="pres">
      <dgm:prSet presAssocID="{95DED6C3-39DE-4C4A-9230-0C8FB0539EE4}" presName="spacer" presStyleCnt="0"/>
      <dgm:spPr/>
    </dgm:pt>
    <dgm:pt modelId="{91C804D3-483D-418C-B865-2BF755866827}" type="pres">
      <dgm:prSet presAssocID="{7AB5AF32-D54F-45FC-866C-F0D7FFFAAF5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127A1F0-7A1B-4118-BF54-775918069823}" type="pres">
      <dgm:prSet presAssocID="{C9082457-6B5A-4ACC-AAA8-010ABBF3EDEF}" presName="spacer" presStyleCnt="0"/>
      <dgm:spPr/>
    </dgm:pt>
    <dgm:pt modelId="{70C70FAD-4261-4951-9E7F-27DD3C6E6611}" type="pres">
      <dgm:prSet presAssocID="{52EDB7FD-5B44-49E6-9F65-0A32BAA3E0D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A683C5C-7B3C-4316-880F-D28B19458DF2}" srcId="{46919A75-FB8D-43D3-A0DA-AE77C02AB6AE}" destId="{E6BBF6B1-DE49-438D-9139-1987302D8E97}" srcOrd="1" destOrd="0" parTransId="{90761DCC-F14B-4933-9F76-A3D65211CE91}" sibTransId="{DC9AFE7B-0101-4C3E-9199-B7D68329837E}"/>
    <dgm:cxn modelId="{39879D5C-9274-4876-B9F1-405C4AE62B3A}" srcId="{46919A75-FB8D-43D3-A0DA-AE77C02AB6AE}" destId="{B10E7A59-0254-443A-8909-0FA00847EDAD}" srcOrd="0" destOrd="0" parTransId="{CC65674B-10A2-497B-8906-2EC7401C0CCB}" sibTransId="{76CBF314-56CB-4768-840E-B5B255F682D7}"/>
    <dgm:cxn modelId="{58D5BC74-089D-4BCF-A279-F64888676712}" type="presOf" srcId="{B10E7A59-0254-443A-8909-0FA00847EDAD}" destId="{8C084BFB-1818-4ECF-AF91-577E165513C9}" srcOrd="0" destOrd="0" presId="urn:microsoft.com/office/officeart/2005/8/layout/vList2"/>
    <dgm:cxn modelId="{F1E97E75-A9DB-4028-8D09-0993E9012D6C}" srcId="{46919A75-FB8D-43D3-A0DA-AE77C02AB6AE}" destId="{A77BEAFC-61F0-4D1A-96E8-7CD34B312FCE}" srcOrd="2" destOrd="0" parTransId="{58B2C463-6460-4488-9DFA-DBE953809B94}" sibTransId="{95DED6C3-39DE-4C4A-9230-0C8FB0539EE4}"/>
    <dgm:cxn modelId="{BDEC4991-03E6-41FD-A8D1-3450B7D8221E}" type="presOf" srcId="{7AB5AF32-D54F-45FC-866C-F0D7FFFAAF5B}" destId="{91C804D3-483D-418C-B865-2BF755866827}" srcOrd="0" destOrd="0" presId="urn:microsoft.com/office/officeart/2005/8/layout/vList2"/>
    <dgm:cxn modelId="{7C14EBC6-FBC5-427B-BC57-2C35EE1008A7}" srcId="{46919A75-FB8D-43D3-A0DA-AE77C02AB6AE}" destId="{7AB5AF32-D54F-45FC-866C-F0D7FFFAAF5B}" srcOrd="3" destOrd="0" parTransId="{E8E160BA-1EF1-4E47-9C2C-34ED8A6A7298}" sibTransId="{C9082457-6B5A-4ACC-AAA8-010ABBF3EDEF}"/>
    <dgm:cxn modelId="{4A8647C8-05AC-4C3C-8247-10166F3CEAD9}" type="presOf" srcId="{52EDB7FD-5B44-49E6-9F65-0A32BAA3E0D0}" destId="{70C70FAD-4261-4951-9E7F-27DD3C6E6611}" srcOrd="0" destOrd="0" presId="urn:microsoft.com/office/officeart/2005/8/layout/vList2"/>
    <dgm:cxn modelId="{C92B95CA-75BD-408F-B590-112CDCBB3E1A}" srcId="{46919A75-FB8D-43D3-A0DA-AE77C02AB6AE}" destId="{52EDB7FD-5B44-49E6-9F65-0A32BAA3E0D0}" srcOrd="4" destOrd="0" parTransId="{679C222F-0416-4982-AE8C-1A7268CA2008}" sibTransId="{ABF15F6A-DF0E-4564-A69B-5F0656BA4B3D}"/>
    <dgm:cxn modelId="{989297D2-B5FF-4BD9-AC9B-A87A84B6F012}" type="presOf" srcId="{46919A75-FB8D-43D3-A0DA-AE77C02AB6AE}" destId="{67C22CF1-6719-49C9-A577-5543239CFF53}" srcOrd="0" destOrd="0" presId="urn:microsoft.com/office/officeart/2005/8/layout/vList2"/>
    <dgm:cxn modelId="{12DE9AF1-858B-4D32-B0DC-F453CAD264B3}" type="presOf" srcId="{E6BBF6B1-DE49-438D-9139-1987302D8E97}" destId="{7A7AE4A2-5381-410C-98A2-8267268C35CB}" srcOrd="0" destOrd="0" presId="urn:microsoft.com/office/officeart/2005/8/layout/vList2"/>
    <dgm:cxn modelId="{468465F9-087C-4B38-8047-CB33B538CEB0}" type="presOf" srcId="{A77BEAFC-61F0-4D1A-96E8-7CD34B312FCE}" destId="{B38756BA-E6C2-4C51-94F4-5DB3FF28A663}" srcOrd="0" destOrd="0" presId="urn:microsoft.com/office/officeart/2005/8/layout/vList2"/>
    <dgm:cxn modelId="{5A40432B-BE22-40A9-BED5-4DF01CF5270C}" type="presParOf" srcId="{67C22CF1-6719-49C9-A577-5543239CFF53}" destId="{8C084BFB-1818-4ECF-AF91-577E165513C9}" srcOrd="0" destOrd="0" presId="urn:microsoft.com/office/officeart/2005/8/layout/vList2"/>
    <dgm:cxn modelId="{F8C79F75-3B68-44A6-9423-36FC726318C1}" type="presParOf" srcId="{67C22CF1-6719-49C9-A577-5543239CFF53}" destId="{03D9B049-0C51-46FE-AFA0-2824E4EE3E3C}" srcOrd="1" destOrd="0" presId="urn:microsoft.com/office/officeart/2005/8/layout/vList2"/>
    <dgm:cxn modelId="{A15347BC-F65C-4C07-B175-23B88FD91803}" type="presParOf" srcId="{67C22CF1-6719-49C9-A577-5543239CFF53}" destId="{7A7AE4A2-5381-410C-98A2-8267268C35CB}" srcOrd="2" destOrd="0" presId="urn:microsoft.com/office/officeart/2005/8/layout/vList2"/>
    <dgm:cxn modelId="{EFFE2C73-D809-4345-80DA-D6CEE0A688BA}" type="presParOf" srcId="{67C22CF1-6719-49C9-A577-5543239CFF53}" destId="{9DF0B006-B526-4CDE-ADA1-4B57CBE923F3}" srcOrd="3" destOrd="0" presId="urn:microsoft.com/office/officeart/2005/8/layout/vList2"/>
    <dgm:cxn modelId="{A6C4F774-0BD0-4C6E-9313-F108FC52C0E3}" type="presParOf" srcId="{67C22CF1-6719-49C9-A577-5543239CFF53}" destId="{B38756BA-E6C2-4C51-94F4-5DB3FF28A663}" srcOrd="4" destOrd="0" presId="urn:microsoft.com/office/officeart/2005/8/layout/vList2"/>
    <dgm:cxn modelId="{A640C10D-5069-4B8C-AA6E-E4B5324BE8A0}" type="presParOf" srcId="{67C22CF1-6719-49C9-A577-5543239CFF53}" destId="{07319236-F409-45CC-A8E6-308653878083}" srcOrd="5" destOrd="0" presId="urn:microsoft.com/office/officeart/2005/8/layout/vList2"/>
    <dgm:cxn modelId="{B448897A-00B3-475F-B80B-FD798D047C4B}" type="presParOf" srcId="{67C22CF1-6719-49C9-A577-5543239CFF53}" destId="{91C804D3-483D-418C-B865-2BF755866827}" srcOrd="6" destOrd="0" presId="urn:microsoft.com/office/officeart/2005/8/layout/vList2"/>
    <dgm:cxn modelId="{59171B01-FEB2-467A-84A1-83B9686F1E00}" type="presParOf" srcId="{67C22CF1-6719-49C9-A577-5543239CFF53}" destId="{3127A1F0-7A1B-4118-BF54-775918069823}" srcOrd="7" destOrd="0" presId="urn:microsoft.com/office/officeart/2005/8/layout/vList2"/>
    <dgm:cxn modelId="{EAF81D8D-592F-4E52-BB29-652E080F188D}" type="presParOf" srcId="{67C22CF1-6719-49C9-A577-5543239CFF53}" destId="{70C70FAD-4261-4951-9E7F-27DD3C6E661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AF7D5-507A-4FB1-A93C-FFAEA285FF3A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E4EB3CAD-14C3-408F-AC12-78A0151BC82F}">
      <dgm:prSet phldr="0"/>
      <dgm:spPr/>
      <dgm:t>
        <a:bodyPr/>
        <a:lstStyle/>
        <a:p>
          <a:pPr rtl="0"/>
          <a:r>
            <a:rPr lang="es-ES"/>
            <a:t>Dirección: </a:t>
          </a:r>
          <a:r>
            <a:rPr lang="es-ES" u="sng"/>
            <a:t>Nora </a:t>
          </a:r>
          <a:r>
            <a:rPr lang="es-ES"/>
            <a:t>y Sergio</a:t>
          </a:r>
          <a:endParaRPr lang="en-US"/>
        </a:p>
      </dgm:t>
    </dgm:pt>
    <dgm:pt modelId="{2DD26A3C-38F7-4237-9E39-D85F3D055256}" type="parTrans" cxnId="{0CCDB55A-DBD0-4CF0-AB82-A4E7207A6405}">
      <dgm:prSet/>
      <dgm:spPr/>
    </dgm:pt>
    <dgm:pt modelId="{1BC4C16B-8436-4BD5-B472-4601800D3418}" type="sibTrans" cxnId="{0CCDB55A-DBD0-4CF0-AB82-A4E7207A6405}">
      <dgm:prSet/>
      <dgm:spPr/>
      <dgm:t>
        <a:bodyPr/>
        <a:lstStyle/>
        <a:p>
          <a:endParaRPr lang="es-ES"/>
        </a:p>
      </dgm:t>
    </dgm:pt>
    <dgm:pt modelId="{68844BBB-7D3E-4F6A-A81E-182C9DAFDD4E}">
      <dgm:prSet phldr="0"/>
      <dgm:spPr/>
      <dgm:t>
        <a:bodyPr/>
        <a:lstStyle/>
        <a:p>
          <a:r>
            <a:rPr lang="es-ES"/>
            <a:t>Producción: </a:t>
          </a:r>
          <a:r>
            <a:rPr lang="es-ES" u="sng"/>
            <a:t>Lucía Quero</a:t>
          </a:r>
          <a:r>
            <a:rPr lang="es-ES"/>
            <a:t>, Candela, Guillermo y Leire</a:t>
          </a:r>
          <a:endParaRPr lang="en-US"/>
        </a:p>
      </dgm:t>
    </dgm:pt>
    <dgm:pt modelId="{750495F4-970D-489F-AD51-48069E1314FA}" type="parTrans" cxnId="{CD8ADBD9-F516-4109-BB0C-225F5018CE51}">
      <dgm:prSet/>
      <dgm:spPr/>
    </dgm:pt>
    <dgm:pt modelId="{300FD33C-60AC-4B64-8887-2E69CE0CDE67}" type="sibTrans" cxnId="{CD8ADBD9-F516-4109-BB0C-225F5018CE51}">
      <dgm:prSet/>
      <dgm:spPr/>
      <dgm:t>
        <a:bodyPr/>
        <a:lstStyle/>
        <a:p>
          <a:endParaRPr lang="es-ES"/>
        </a:p>
      </dgm:t>
    </dgm:pt>
    <dgm:pt modelId="{9F613907-CA78-44CF-8176-39E5BCC10DAB}">
      <dgm:prSet phldr="0"/>
      <dgm:spPr/>
      <dgm:t>
        <a:bodyPr/>
        <a:lstStyle/>
        <a:p>
          <a:r>
            <a:rPr lang="es-ES"/>
            <a:t>Marketing: </a:t>
          </a:r>
          <a:r>
            <a:rPr lang="es-ES" u="sng"/>
            <a:t>Daniel Lorenzo</a:t>
          </a:r>
          <a:r>
            <a:rPr lang="es-ES"/>
            <a:t>, Eduardo, Pablo y  Ainara</a:t>
          </a:r>
          <a:endParaRPr lang="en-US"/>
        </a:p>
      </dgm:t>
    </dgm:pt>
    <dgm:pt modelId="{A0BD153A-5DB6-4FCE-BEDD-C231AB6B8E87}" type="parTrans" cxnId="{0A37DD45-04EE-4E4C-951E-B052B6C2F7C1}">
      <dgm:prSet/>
      <dgm:spPr/>
    </dgm:pt>
    <dgm:pt modelId="{AEE4A7BE-08F0-443C-88D2-C9EFAD5E6CB0}" type="sibTrans" cxnId="{0A37DD45-04EE-4E4C-951E-B052B6C2F7C1}">
      <dgm:prSet/>
      <dgm:spPr/>
      <dgm:t>
        <a:bodyPr/>
        <a:lstStyle/>
        <a:p>
          <a:endParaRPr lang="es-ES"/>
        </a:p>
      </dgm:t>
    </dgm:pt>
    <dgm:pt modelId="{5B470D1D-4AEC-44BF-90B4-EFFFD3C44EC8}">
      <dgm:prSet phldr="0"/>
      <dgm:spPr/>
      <dgm:t>
        <a:bodyPr/>
        <a:lstStyle/>
        <a:p>
          <a:r>
            <a:rPr lang="es-ES"/>
            <a:t>Finanzas: </a:t>
          </a:r>
          <a:r>
            <a:rPr lang="es-ES" u="sng"/>
            <a:t>Francisco</a:t>
          </a:r>
          <a:r>
            <a:rPr lang="es-ES"/>
            <a:t>, Álvaro, Mario y Daniel Pizarro.</a:t>
          </a:r>
          <a:endParaRPr lang="en-US"/>
        </a:p>
      </dgm:t>
    </dgm:pt>
    <dgm:pt modelId="{BDC75EFE-0573-448B-99EF-8CFEA120D1C2}" type="parTrans" cxnId="{037F623B-43C8-45B3-A2D7-6F747A9CB2B6}">
      <dgm:prSet/>
      <dgm:spPr/>
    </dgm:pt>
    <dgm:pt modelId="{5A4CFA84-7B71-453A-A484-24DEC6AFAC81}" type="sibTrans" cxnId="{037F623B-43C8-45B3-A2D7-6F747A9CB2B6}">
      <dgm:prSet/>
      <dgm:spPr/>
      <dgm:t>
        <a:bodyPr/>
        <a:lstStyle/>
        <a:p>
          <a:endParaRPr lang="es-ES"/>
        </a:p>
      </dgm:t>
    </dgm:pt>
    <dgm:pt modelId="{321F127F-518A-4E08-A388-3B0B12CBB314}">
      <dgm:prSet phldr="0"/>
      <dgm:spPr/>
      <dgm:t>
        <a:bodyPr/>
        <a:lstStyle/>
        <a:p>
          <a:r>
            <a:rPr lang="es-ES"/>
            <a:t>RRHH: </a:t>
          </a:r>
          <a:r>
            <a:rPr lang="es-ES" u="sng"/>
            <a:t>Lucía García</a:t>
          </a:r>
          <a:r>
            <a:rPr lang="es-ES"/>
            <a:t>, Adrián , Cristina y Sara.</a:t>
          </a:r>
          <a:endParaRPr lang="en-US"/>
        </a:p>
      </dgm:t>
    </dgm:pt>
    <dgm:pt modelId="{C7BE90D8-88EE-49F8-81B0-8727E1FA9FD4}" type="parTrans" cxnId="{364BCB89-F6B6-43E4-9C27-78800D4CF13B}">
      <dgm:prSet/>
      <dgm:spPr/>
    </dgm:pt>
    <dgm:pt modelId="{91BDB0E2-1F65-4381-A307-1D9FA463323B}" type="sibTrans" cxnId="{364BCB89-F6B6-43E4-9C27-78800D4CF13B}">
      <dgm:prSet/>
      <dgm:spPr/>
      <dgm:t>
        <a:bodyPr/>
        <a:lstStyle/>
        <a:p>
          <a:endParaRPr lang="es-ES"/>
        </a:p>
      </dgm:t>
    </dgm:pt>
    <dgm:pt modelId="{72191D49-72B4-4B56-8E28-ED43FE16D85B}" type="pres">
      <dgm:prSet presAssocID="{1DEAF7D5-507A-4FB1-A93C-FFAEA285FF3A}" presName="Name0" presStyleCnt="0">
        <dgm:presLayoutVars>
          <dgm:dir/>
          <dgm:animLvl val="lvl"/>
          <dgm:resizeHandles val="exact"/>
        </dgm:presLayoutVars>
      </dgm:prSet>
      <dgm:spPr/>
    </dgm:pt>
    <dgm:pt modelId="{2411A99B-1ADC-4799-9ECD-461E1D205315}" type="pres">
      <dgm:prSet presAssocID="{E4EB3CAD-14C3-408F-AC12-78A0151BC82F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8EB13F72-DA57-4106-993B-858BFB5753A3}" type="pres">
      <dgm:prSet presAssocID="{1BC4C16B-8436-4BD5-B472-4601800D3418}" presName="parTxOnlySpace" presStyleCnt="0"/>
      <dgm:spPr/>
    </dgm:pt>
    <dgm:pt modelId="{FB11F386-0706-4AEC-BF82-79704307E23F}" type="pres">
      <dgm:prSet presAssocID="{68844BBB-7D3E-4F6A-A81E-182C9DAFDD4E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871E041-55AC-4E8F-9B9B-D3E27BBF6F34}" type="pres">
      <dgm:prSet presAssocID="{300FD33C-60AC-4B64-8887-2E69CE0CDE67}" presName="parTxOnlySpace" presStyleCnt="0"/>
      <dgm:spPr/>
    </dgm:pt>
    <dgm:pt modelId="{CD202E04-F5A2-4846-9E04-1A7283A0EE87}" type="pres">
      <dgm:prSet presAssocID="{9F613907-CA78-44CF-8176-39E5BCC10DA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3C969D3-948E-4D06-9895-CA122C903E25}" type="pres">
      <dgm:prSet presAssocID="{AEE4A7BE-08F0-443C-88D2-C9EFAD5E6CB0}" presName="parTxOnlySpace" presStyleCnt="0"/>
      <dgm:spPr/>
    </dgm:pt>
    <dgm:pt modelId="{7257D7B3-04A8-41C9-97CC-C95472C19E52}" type="pres">
      <dgm:prSet presAssocID="{5B470D1D-4AEC-44BF-90B4-EFFFD3C44EC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93E44C2-37AE-4C72-A7C6-BDE2368EEE49}" type="pres">
      <dgm:prSet presAssocID="{5A4CFA84-7B71-453A-A484-24DEC6AFAC81}" presName="parTxOnlySpace" presStyleCnt="0"/>
      <dgm:spPr/>
    </dgm:pt>
    <dgm:pt modelId="{56533F8A-C45E-4754-A1A4-FA43F37BA638}" type="pres">
      <dgm:prSet presAssocID="{321F127F-518A-4E08-A388-3B0B12CBB31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347B5D02-8663-4C6F-99DE-7FC0392CEF0B}" type="presOf" srcId="{9F613907-CA78-44CF-8176-39E5BCC10DAB}" destId="{CD202E04-F5A2-4846-9E04-1A7283A0EE87}" srcOrd="0" destOrd="0" presId="urn:microsoft.com/office/officeart/2005/8/layout/chevron1"/>
    <dgm:cxn modelId="{037F623B-43C8-45B3-A2D7-6F747A9CB2B6}" srcId="{1DEAF7D5-507A-4FB1-A93C-FFAEA285FF3A}" destId="{5B470D1D-4AEC-44BF-90B4-EFFFD3C44EC8}" srcOrd="3" destOrd="0" parTransId="{BDC75EFE-0573-448B-99EF-8CFEA120D1C2}" sibTransId="{5A4CFA84-7B71-453A-A484-24DEC6AFAC81}"/>
    <dgm:cxn modelId="{0A37DD45-04EE-4E4C-951E-B052B6C2F7C1}" srcId="{1DEAF7D5-507A-4FB1-A93C-FFAEA285FF3A}" destId="{9F613907-CA78-44CF-8176-39E5BCC10DAB}" srcOrd="2" destOrd="0" parTransId="{A0BD153A-5DB6-4FCE-BEDD-C231AB6B8E87}" sibTransId="{AEE4A7BE-08F0-443C-88D2-C9EFAD5E6CB0}"/>
    <dgm:cxn modelId="{0CCDB55A-DBD0-4CF0-AB82-A4E7207A6405}" srcId="{1DEAF7D5-507A-4FB1-A93C-FFAEA285FF3A}" destId="{E4EB3CAD-14C3-408F-AC12-78A0151BC82F}" srcOrd="0" destOrd="0" parTransId="{2DD26A3C-38F7-4237-9E39-D85F3D055256}" sibTransId="{1BC4C16B-8436-4BD5-B472-4601800D3418}"/>
    <dgm:cxn modelId="{19FC2382-C1CB-4914-926A-2BABE931501B}" type="presOf" srcId="{E4EB3CAD-14C3-408F-AC12-78A0151BC82F}" destId="{2411A99B-1ADC-4799-9ECD-461E1D205315}" srcOrd="0" destOrd="0" presId="urn:microsoft.com/office/officeart/2005/8/layout/chevron1"/>
    <dgm:cxn modelId="{364BCB89-F6B6-43E4-9C27-78800D4CF13B}" srcId="{1DEAF7D5-507A-4FB1-A93C-FFAEA285FF3A}" destId="{321F127F-518A-4E08-A388-3B0B12CBB314}" srcOrd="4" destOrd="0" parTransId="{C7BE90D8-88EE-49F8-81B0-8727E1FA9FD4}" sibTransId="{91BDB0E2-1F65-4381-A307-1D9FA463323B}"/>
    <dgm:cxn modelId="{BA1235A0-56CC-4F16-BFBB-0A391CD06245}" type="presOf" srcId="{68844BBB-7D3E-4F6A-A81E-182C9DAFDD4E}" destId="{FB11F386-0706-4AEC-BF82-79704307E23F}" srcOrd="0" destOrd="0" presId="urn:microsoft.com/office/officeart/2005/8/layout/chevron1"/>
    <dgm:cxn modelId="{A32B35CB-E597-4A66-B73E-D7CF90959887}" type="presOf" srcId="{1DEAF7D5-507A-4FB1-A93C-FFAEA285FF3A}" destId="{72191D49-72B4-4B56-8E28-ED43FE16D85B}" srcOrd="0" destOrd="0" presId="urn:microsoft.com/office/officeart/2005/8/layout/chevron1"/>
    <dgm:cxn modelId="{CD8ADBD9-F516-4109-BB0C-225F5018CE51}" srcId="{1DEAF7D5-507A-4FB1-A93C-FFAEA285FF3A}" destId="{68844BBB-7D3E-4F6A-A81E-182C9DAFDD4E}" srcOrd="1" destOrd="0" parTransId="{750495F4-970D-489F-AD51-48069E1314FA}" sibTransId="{300FD33C-60AC-4B64-8887-2E69CE0CDE67}"/>
    <dgm:cxn modelId="{80F41DE2-916B-4F5A-BA15-AFE1FADCC7EE}" type="presOf" srcId="{5B470D1D-4AEC-44BF-90B4-EFFFD3C44EC8}" destId="{7257D7B3-04A8-41C9-97CC-C95472C19E52}" srcOrd="0" destOrd="0" presId="urn:microsoft.com/office/officeart/2005/8/layout/chevron1"/>
    <dgm:cxn modelId="{EF1AE8E4-48E6-4E3E-8697-D1DE8B44CDAD}" type="presOf" srcId="{321F127F-518A-4E08-A388-3B0B12CBB314}" destId="{56533F8A-C45E-4754-A1A4-FA43F37BA638}" srcOrd="0" destOrd="0" presId="urn:microsoft.com/office/officeart/2005/8/layout/chevron1"/>
    <dgm:cxn modelId="{C79ACB29-0665-4AD3-9D75-8209A2172F2B}" type="presParOf" srcId="{72191D49-72B4-4B56-8E28-ED43FE16D85B}" destId="{2411A99B-1ADC-4799-9ECD-461E1D205315}" srcOrd="0" destOrd="0" presId="urn:microsoft.com/office/officeart/2005/8/layout/chevron1"/>
    <dgm:cxn modelId="{2CA4149F-505D-45D9-89AD-6C38B7BC8DCC}" type="presParOf" srcId="{72191D49-72B4-4B56-8E28-ED43FE16D85B}" destId="{8EB13F72-DA57-4106-993B-858BFB5753A3}" srcOrd="1" destOrd="0" presId="urn:microsoft.com/office/officeart/2005/8/layout/chevron1"/>
    <dgm:cxn modelId="{7C8FC330-F58F-4D50-A55D-AF21675A1767}" type="presParOf" srcId="{72191D49-72B4-4B56-8E28-ED43FE16D85B}" destId="{FB11F386-0706-4AEC-BF82-79704307E23F}" srcOrd="2" destOrd="0" presId="urn:microsoft.com/office/officeart/2005/8/layout/chevron1"/>
    <dgm:cxn modelId="{62AFA28D-0531-4C7C-BA0E-99C0B9F4EDE6}" type="presParOf" srcId="{72191D49-72B4-4B56-8E28-ED43FE16D85B}" destId="{9871E041-55AC-4E8F-9B9B-D3E27BBF6F34}" srcOrd="3" destOrd="0" presId="urn:microsoft.com/office/officeart/2005/8/layout/chevron1"/>
    <dgm:cxn modelId="{7E6DBF74-36B1-4AB7-8030-3C6A37ED6BE7}" type="presParOf" srcId="{72191D49-72B4-4B56-8E28-ED43FE16D85B}" destId="{CD202E04-F5A2-4846-9E04-1A7283A0EE87}" srcOrd="4" destOrd="0" presId="urn:microsoft.com/office/officeart/2005/8/layout/chevron1"/>
    <dgm:cxn modelId="{8BFBEF06-CCEB-441F-92A9-F752D4A32A83}" type="presParOf" srcId="{72191D49-72B4-4B56-8E28-ED43FE16D85B}" destId="{43C969D3-948E-4D06-9895-CA122C903E25}" srcOrd="5" destOrd="0" presId="urn:microsoft.com/office/officeart/2005/8/layout/chevron1"/>
    <dgm:cxn modelId="{291B818B-2EED-4F8D-9AF0-5B72468D4486}" type="presParOf" srcId="{72191D49-72B4-4B56-8E28-ED43FE16D85B}" destId="{7257D7B3-04A8-41C9-97CC-C95472C19E52}" srcOrd="6" destOrd="0" presId="urn:microsoft.com/office/officeart/2005/8/layout/chevron1"/>
    <dgm:cxn modelId="{A7B80FDE-0B50-4106-BBBF-BA81911ACCBF}" type="presParOf" srcId="{72191D49-72B4-4B56-8E28-ED43FE16D85B}" destId="{993E44C2-37AE-4C72-A7C6-BDE2368EEE49}" srcOrd="7" destOrd="0" presId="urn:microsoft.com/office/officeart/2005/8/layout/chevron1"/>
    <dgm:cxn modelId="{E1787498-8347-4048-B8D3-6A9D5EB6C634}" type="presParOf" srcId="{72191D49-72B4-4B56-8E28-ED43FE16D85B}" destId="{56533F8A-C45E-4754-A1A4-FA43F37BA63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CB6B4-0DB5-4DE5-AD10-ACECA8382711}">
      <dsp:nvSpPr>
        <dsp:cNvPr id="0" name=""/>
        <dsp:cNvSpPr/>
      </dsp:nvSpPr>
      <dsp:spPr>
        <a:xfrm>
          <a:off x="5260450" y="970"/>
          <a:ext cx="1973622" cy="1973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Dirección: </a:t>
          </a:r>
          <a:r>
            <a:rPr lang="es-ES" sz="1600" u="sng" kern="1200">
              <a:latin typeface="Calibri Light" panose="020F0302020204030204"/>
            </a:rPr>
            <a:t>Nora </a:t>
          </a:r>
          <a:r>
            <a:rPr lang="es-ES" sz="1600" kern="1200">
              <a:latin typeface="Calibri Light" panose="020F0302020204030204"/>
            </a:rPr>
            <a:t>y Sergio</a:t>
          </a:r>
          <a:endParaRPr lang="es-ES" sz="1600" kern="1200"/>
        </a:p>
      </dsp:txBody>
      <dsp:txXfrm>
        <a:off x="5549480" y="290000"/>
        <a:ext cx="1395562" cy="1395562"/>
      </dsp:txXfrm>
    </dsp:sp>
    <dsp:sp modelId="{105884F0-383E-434E-A455-47795F9D2E2C}">
      <dsp:nvSpPr>
        <dsp:cNvPr id="0" name=""/>
        <dsp:cNvSpPr/>
      </dsp:nvSpPr>
      <dsp:spPr>
        <a:xfrm rot="2160000">
          <a:off x="7171614" y="1516781"/>
          <a:ext cx="524310" cy="666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>
        <a:off x="7186634" y="1603773"/>
        <a:ext cx="367017" cy="399659"/>
      </dsp:txXfrm>
    </dsp:sp>
    <dsp:sp modelId="{850F3AB5-B9A9-44EF-91FC-87EB33A649AE}">
      <dsp:nvSpPr>
        <dsp:cNvPr id="0" name=""/>
        <dsp:cNvSpPr/>
      </dsp:nvSpPr>
      <dsp:spPr>
        <a:xfrm>
          <a:off x="7657477" y="1742512"/>
          <a:ext cx="1973622" cy="1973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Producción: </a:t>
          </a:r>
          <a:r>
            <a:rPr lang="es-ES" sz="1600" u="sng" kern="1200">
              <a:latin typeface="Calibri Light" panose="020F0302020204030204"/>
            </a:rPr>
            <a:t>Lucía Quero</a:t>
          </a:r>
          <a:r>
            <a:rPr lang="es-ES" sz="1600" kern="1200">
              <a:latin typeface="Calibri Light" panose="020F0302020204030204"/>
            </a:rPr>
            <a:t>, Candela, Guillermo y Leire</a:t>
          </a:r>
          <a:endParaRPr lang="es-ES" sz="1600" kern="1200"/>
        </a:p>
      </dsp:txBody>
      <dsp:txXfrm>
        <a:off x="7946507" y="2031542"/>
        <a:ext cx="1395562" cy="1395562"/>
      </dsp:txXfrm>
    </dsp:sp>
    <dsp:sp modelId="{24C2C21B-265E-4F55-83B6-28DA03425CA6}">
      <dsp:nvSpPr>
        <dsp:cNvPr id="0" name=""/>
        <dsp:cNvSpPr/>
      </dsp:nvSpPr>
      <dsp:spPr>
        <a:xfrm rot="6480000">
          <a:off x="7928926" y="3791099"/>
          <a:ext cx="524310" cy="666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 rot="10800000">
        <a:off x="8031876" y="3849521"/>
        <a:ext cx="367017" cy="399659"/>
      </dsp:txXfrm>
    </dsp:sp>
    <dsp:sp modelId="{781D10D3-B977-4A7F-8D29-4834187773FD}">
      <dsp:nvSpPr>
        <dsp:cNvPr id="0" name=""/>
        <dsp:cNvSpPr/>
      </dsp:nvSpPr>
      <dsp:spPr>
        <a:xfrm>
          <a:off x="6741894" y="4560386"/>
          <a:ext cx="1973622" cy="1973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Marketing: </a:t>
          </a:r>
          <a:r>
            <a:rPr lang="es-ES" sz="1600" u="sng" kern="1200">
              <a:latin typeface="Calibri Light" panose="020F0302020204030204"/>
            </a:rPr>
            <a:t>Daniel Lorenzo</a:t>
          </a:r>
          <a:r>
            <a:rPr lang="es-ES" sz="1600" kern="1200">
              <a:latin typeface="Calibri Light" panose="020F0302020204030204"/>
            </a:rPr>
            <a:t>, Eduardo, Pablo y  Ainara</a:t>
          </a:r>
          <a:endParaRPr lang="es-ES" sz="1600" kern="1200"/>
        </a:p>
      </dsp:txBody>
      <dsp:txXfrm>
        <a:off x="7030924" y="4849416"/>
        <a:ext cx="1395562" cy="1395562"/>
      </dsp:txXfrm>
    </dsp:sp>
    <dsp:sp modelId="{9F791671-33E9-4D8C-926D-B2D10D73EE67}">
      <dsp:nvSpPr>
        <dsp:cNvPr id="0" name=""/>
        <dsp:cNvSpPr/>
      </dsp:nvSpPr>
      <dsp:spPr>
        <a:xfrm rot="10800000">
          <a:off x="5999945" y="5214148"/>
          <a:ext cx="524310" cy="666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 rot="10800000">
        <a:off x="6157238" y="5347367"/>
        <a:ext cx="367017" cy="399659"/>
      </dsp:txXfrm>
    </dsp:sp>
    <dsp:sp modelId="{BCBA6667-93E6-4165-9264-B19A2A9F576B}">
      <dsp:nvSpPr>
        <dsp:cNvPr id="0" name=""/>
        <dsp:cNvSpPr/>
      </dsp:nvSpPr>
      <dsp:spPr>
        <a:xfrm>
          <a:off x="3779006" y="4560386"/>
          <a:ext cx="1973622" cy="1973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Finanzas: </a:t>
          </a:r>
          <a:r>
            <a:rPr lang="es-ES" sz="1600" u="sng" kern="1200">
              <a:latin typeface="Calibri Light" panose="020F0302020204030204"/>
            </a:rPr>
            <a:t>Francisco</a:t>
          </a:r>
          <a:r>
            <a:rPr lang="es-ES" sz="1600" kern="1200">
              <a:latin typeface="Calibri Light" panose="020F0302020204030204"/>
            </a:rPr>
            <a:t>, Álvaro, Mario y Daniel Pizarro.</a:t>
          </a:r>
          <a:endParaRPr lang="es-ES" sz="1600" kern="1200"/>
        </a:p>
      </dsp:txBody>
      <dsp:txXfrm>
        <a:off x="4068036" y="4849416"/>
        <a:ext cx="1395562" cy="1395562"/>
      </dsp:txXfrm>
    </dsp:sp>
    <dsp:sp modelId="{B422AA62-8025-4E84-9EE5-926A040C544E}">
      <dsp:nvSpPr>
        <dsp:cNvPr id="0" name=""/>
        <dsp:cNvSpPr/>
      </dsp:nvSpPr>
      <dsp:spPr>
        <a:xfrm rot="15120000">
          <a:off x="4050456" y="3819324"/>
          <a:ext cx="524310" cy="666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 rot="10800000">
        <a:off x="4153406" y="4027340"/>
        <a:ext cx="367017" cy="399659"/>
      </dsp:txXfrm>
    </dsp:sp>
    <dsp:sp modelId="{A0D159A1-27BD-4595-902D-04B91CBB2568}">
      <dsp:nvSpPr>
        <dsp:cNvPr id="0" name=""/>
        <dsp:cNvSpPr/>
      </dsp:nvSpPr>
      <dsp:spPr>
        <a:xfrm>
          <a:off x="2863423" y="1742512"/>
          <a:ext cx="1973622" cy="1973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>
              <a:latin typeface="Calibri Light" panose="020F0302020204030204"/>
            </a:rPr>
            <a:t>RRHH: </a:t>
          </a:r>
          <a:r>
            <a:rPr lang="es-ES" sz="1600" u="sng" kern="1200">
              <a:latin typeface="Calibri Light" panose="020F0302020204030204"/>
            </a:rPr>
            <a:t>Lucía García</a:t>
          </a:r>
          <a:r>
            <a:rPr lang="es-ES" sz="1600" kern="1200">
              <a:latin typeface="Calibri Light" panose="020F0302020204030204"/>
            </a:rPr>
            <a:t>, Adrián , Cristina y Sara.</a:t>
          </a:r>
          <a:endParaRPr lang="es-ES" sz="1600" kern="1200"/>
        </a:p>
      </dsp:txBody>
      <dsp:txXfrm>
        <a:off x="3152453" y="2031542"/>
        <a:ext cx="1395562" cy="1395562"/>
      </dsp:txXfrm>
    </dsp:sp>
    <dsp:sp modelId="{2E83ED94-9697-4D0A-9B7D-B0F184732DC7}">
      <dsp:nvSpPr>
        <dsp:cNvPr id="0" name=""/>
        <dsp:cNvSpPr/>
      </dsp:nvSpPr>
      <dsp:spPr>
        <a:xfrm rot="19440000">
          <a:off x="4774587" y="1534225"/>
          <a:ext cx="524310" cy="6660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kern="1200"/>
        </a:p>
      </dsp:txBody>
      <dsp:txXfrm>
        <a:off x="4789607" y="1713671"/>
        <a:ext cx="367017" cy="399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84BFB-1818-4ECF-AF91-577E165513C9}">
      <dsp:nvSpPr>
        <dsp:cNvPr id="0" name=""/>
        <dsp:cNvSpPr/>
      </dsp:nvSpPr>
      <dsp:spPr>
        <a:xfrm>
          <a:off x="0" y="5028"/>
          <a:ext cx="11262805" cy="959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>
              <a:latin typeface="Calibri"/>
              <a:cs typeface="Calibri"/>
            </a:rPr>
            <a:t>Dirección: </a:t>
          </a:r>
          <a:r>
            <a:rPr lang="es-ES" sz="4000" u="sng" kern="1200">
              <a:latin typeface="Calibri"/>
              <a:cs typeface="Calibri"/>
            </a:rPr>
            <a:t>Nora</a:t>
          </a:r>
          <a:r>
            <a:rPr lang="es-ES" sz="4000" kern="1200">
              <a:latin typeface="Calibri"/>
              <a:cs typeface="Calibri"/>
            </a:rPr>
            <a:t> y Sergio</a:t>
          </a:r>
          <a:endParaRPr lang="en-US" sz="4000" kern="1200">
            <a:latin typeface="Calibri"/>
            <a:cs typeface="Calibri"/>
          </a:endParaRPr>
        </a:p>
      </dsp:txBody>
      <dsp:txXfrm>
        <a:off x="46834" y="51862"/>
        <a:ext cx="11169137" cy="865732"/>
      </dsp:txXfrm>
    </dsp:sp>
    <dsp:sp modelId="{7A7AE4A2-5381-410C-98A2-8267268C35CB}">
      <dsp:nvSpPr>
        <dsp:cNvPr id="0" name=""/>
        <dsp:cNvSpPr/>
      </dsp:nvSpPr>
      <dsp:spPr>
        <a:xfrm>
          <a:off x="0" y="1079628"/>
          <a:ext cx="11262805" cy="95940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>
              <a:latin typeface="Calibri"/>
              <a:cs typeface="Calibri"/>
            </a:rPr>
            <a:t>Producción:</a:t>
          </a:r>
          <a:r>
            <a:rPr lang="es-ES" sz="4000" u="sng" kern="1200">
              <a:latin typeface="Calibri"/>
              <a:cs typeface="Calibri"/>
            </a:rPr>
            <a:t> Lucía Quero</a:t>
          </a:r>
          <a:r>
            <a:rPr lang="es-ES" sz="4000" kern="1200">
              <a:latin typeface="Calibri"/>
              <a:cs typeface="Calibri"/>
            </a:rPr>
            <a:t>, Candela, Guillermo y Leire</a:t>
          </a:r>
          <a:endParaRPr lang="en-US" sz="4000" kern="1200">
            <a:latin typeface="Calibri"/>
            <a:cs typeface="Calibri"/>
          </a:endParaRPr>
        </a:p>
      </dsp:txBody>
      <dsp:txXfrm>
        <a:off x="46834" y="1126462"/>
        <a:ext cx="11169137" cy="865732"/>
      </dsp:txXfrm>
    </dsp:sp>
    <dsp:sp modelId="{B38756BA-E6C2-4C51-94F4-5DB3FF28A663}">
      <dsp:nvSpPr>
        <dsp:cNvPr id="0" name=""/>
        <dsp:cNvSpPr/>
      </dsp:nvSpPr>
      <dsp:spPr>
        <a:xfrm>
          <a:off x="0" y="2154229"/>
          <a:ext cx="11262805" cy="9594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>
              <a:latin typeface="Calibri"/>
              <a:cs typeface="Calibri"/>
            </a:rPr>
            <a:t>Marketing: </a:t>
          </a:r>
          <a:r>
            <a:rPr lang="es-ES" sz="4000" u="sng" kern="1200">
              <a:latin typeface="Calibri"/>
              <a:cs typeface="Calibri"/>
            </a:rPr>
            <a:t>Daniel Lorenzo</a:t>
          </a:r>
          <a:r>
            <a:rPr lang="es-ES" sz="4000" kern="1200">
              <a:latin typeface="Calibri"/>
              <a:cs typeface="Calibri"/>
            </a:rPr>
            <a:t>, Eduardo, Pablo y  Ainara</a:t>
          </a:r>
          <a:endParaRPr lang="en-US" sz="4000" kern="1200">
            <a:latin typeface="Calibri"/>
            <a:cs typeface="Calibri"/>
          </a:endParaRPr>
        </a:p>
      </dsp:txBody>
      <dsp:txXfrm>
        <a:off x="46834" y="2201063"/>
        <a:ext cx="11169137" cy="865732"/>
      </dsp:txXfrm>
    </dsp:sp>
    <dsp:sp modelId="{91C804D3-483D-418C-B865-2BF755866827}">
      <dsp:nvSpPr>
        <dsp:cNvPr id="0" name=""/>
        <dsp:cNvSpPr/>
      </dsp:nvSpPr>
      <dsp:spPr>
        <a:xfrm>
          <a:off x="0" y="3228829"/>
          <a:ext cx="11262805" cy="95940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>
              <a:latin typeface="Calibri"/>
              <a:cs typeface="Calibri"/>
            </a:rPr>
            <a:t>Finanzas: </a:t>
          </a:r>
          <a:r>
            <a:rPr lang="es-ES" sz="4000" u="sng" kern="1200">
              <a:latin typeface="Calibri"/>
              <a:cs typeface="Calibri"/>
            </a:rPr>
            <a:t>Francisco</a:t>
          </a:r>
          <a:r>
            <a:rPr lang="es-ES" sz="4000" kern="1200">
              <a:latin typeface="Calibri"/>
              <a:cs typeface="Calibri"/>
            </a:rPr>
            <a:t>, Álvaro, Mario y Daniel Pizarro.</a:t>
          </a:r>
          <a:endParaRPr lang="en-US" sz="4000" kern="1200">
            <a:latin typeface="Calibri"/>
            <a:cs typeface="Calibri"/>
          </a:endParaRPr>
        </a:p>
      </dsp:txBody>
      <dsp:txXfrm>
        <a:off x="46834" y="3275663"/>
        <a:ext cx="11169137" cy="865732"/>
      </dsp:txXfrm>
    </dsp:sp>
    <dsp:sp modelId="{70C70FAD-4261-4951-9E7F-27DD3C6E6611}">
      <dsp:nvSpPr>
        <dsp:cNvPr id="0" name=""/>
        <dsp:cNvSpPr/>
      </dsp:nvSpPr>
      <dsp:spPr>
        <a:xfrm>
          <a:off x="0" y="4303429"/>
          <a:ext cx="11262805" cy="959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000" kern="1200">
              <a:latin typeface="Calibri"/>
              <a:cs typeface="Calibri"/>
            </a:rPr>
            <a:t>RRHH: </a:t>
          </a:r>
          <a:r>
            <a:rPr lang="es-ES" sz="4000" u="sng" kern="1200">
              <a:latin typeface="Calibri"/>
              <a:cs typeface="Calibri"/>
            </a:rPr>
            <a:t>Lucía García</a:t>
          </a:r>
          <a:r>
            <a:rPr lang="es-ES" sz="4000" kern="1200">
              <a:latin typeface="Calibri"/>
              <a:cs typeface="Calibri"/>
            </a:rPr>
            <a:t>, Adrián , Cristina y Sara.</a:t>
          </a:r>
          <a:endParaRPr lang="en-US" sz="4000" kern="1200">
            <a:latin typeface="Calibri"/>
            <a:cs typeface="Calibri"/>
          </a:endParaRPr>
        </a:p>
      </dsp:txBody>
      <dsp:txXfrm>
        <a:off x="46834" y="4350263"/>
        <a:ext cx="11169137" cy="86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1A99B-1ADC-4799-9ECD-461E1D205315}">
      <dsp:nvSpPr>
        <dsp:cNvPr id="0" name=""/>
        <dsp:cNvSpPr/>
      </dsp:nvSpPr>
      <dsp:spPr>
        <a:xfrm>
          <a:off x="2899" y="3263217"/>
          <a:ext cx="2580317" cy="103212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Dirección: </a:t>
          </a:r>
          <a:r>
            <a:rPr lang="es-ES" sz="1200" u="sng" kern="1200"/>
            <a:t>Nora </a:t>
          </a:r>
          <a:r>
            <a:rPr lang="es-ES" sz="1200" kern="1200"/>
            <a:t>y Sergio</a:t>
          </a:r>
          <a:endParaRPr lang="en-US" sz="1200" kern="1200"/>
        </a:p>
      </dsp:txBody>
      <dsp:txXfrm>
        <a:off x="518962" y="3263217"/>
        <a:ext cx="1548191" cy="1032126"/>
      </dsp:txXfrm>
    </dsp:sp>
    <dsp:sp modelId="{FB11F386-0706-4AEC-BF82-79704307E23F}">
      <dsp:nvSpPr>
        <dsp:cNvPr id="0" name=""/>
        <dsp:cNvSpPr/>
      </dsp:nvSpPr>
      <dsp:spPr>
        <a:xfrm>
          <a:off x="2325184" y="3263217"/>
          <a:ext cx="2580317" cy="1032126"/>
        </a:xfrm>
        <a:prstGeom prst="chevron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Producción: </a:t>
          </a:r>
          <a:r>
            <a:rPr lang="es-ES" sz="1200" u="sng" kern="1200"/>
            <a:t>Lucía Quero</a:t>
          </a:r>
          <a:r>
            <a:rPr lang="es-ES" sz="1200" kern="1200"/>
            <a:t>, Candela, Guillermo y Leire</a:t>
          </a:r>
          <a:endParaRPr lang="en-US" sz="1200" kern="1200"/>
        </a:p>
      </dsp:txBody>
      <dsp:txXfrm>
        <a:off x="2841247" y="3263217"/>
        <a:ext cx="1548191" cy="1032126"/>
      </dsp:txXfrm>
    </dsp:sp>
    <dsp:sp modelId="{CD202E04-F5A2-4846-9E04-1A7283A0EE87}">
      <dsp:nvSpPr>
        <dsp:cNvPr id="0" name=""/>
        <dsp:cNvSpPr/>
      </dsp:nvSpPr>
      <dsp:spPr>
        <a:xfrm>
          <a:off x="4647469" y="3263217"/>
          <a:ext cx="2580317" cy="1032126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Marketing: </a:t>
          </a:r>
          <a:r>
            <a:rPr lang="es-ES" sz="1200" u="sng" kern="1200"/>
            <a:t>Daniel Lorenzo</a:t>
          </a:r>
          <a:r>
            <a:rPr lang="es-ES" sz="1200" kern="1200"/>
            <a:t>, Eduardo, Pablo y  Ainara</a:t>
          </a:r>
          <a:endParaRPr lang="en-US" sz="1200" kern="1200"/>
        </a:p>
      </dsp:txBody>
      <dsp:txXfrm>
        <a:off x="5163532" y="3263217"/>
        <a:ext cx="1548191" cy="1032126"/>
      </dsp:txXfrm>
    </dsp:sp>
    <dsp:sp modelId="{7257D7B3-04A8-41C9-97CC-C95472C19E52}">
      <dsp:nvSpPr>
        <dsp:cNvPr id="0" name=""/>
        <dsp:cNvSpPr/>
      </dsp:nvSpPr>
      <dsp:spPr>
        <a:xfrm>
          <a:off x="6969755" y="3263217"/>
          <a:ext cx="2580317" cy="1032126"/>
        </a:xfrm>
        <a:prstGeom prst="chevron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Finanzas: </a:t>
          </a:r>
          <a:r>
            <a:rPr lang="es-ES" sz="1200" u="sng" kern="1200"/>
            <a:t>Francisco</a:t>
          </a:r>
          <a:r>
            <a:rPr lang="es-ES" sz="1200" kern="1200"/>
            <a:t>, Álvaro, Mario y Daniel Pizarro.</a:t>
          </a:r>
          <a:endParaRPr lang="en-US" sz="1200" kern="1200"/>
        </a:p>
      </dsp:txBody>
      <dsp:txXfrm>
        <a:off x="7485818" y="3263217"/>
        <a:ext cx="1548191" cy="1032126"/>
      </dsp:txXfrm>
    </dsp:sp>
    <dsp:sp modelId="{56533F8A-C45E-4754-A1A4-FA43F37BA638}">
      <dsp:nvSpPr>
        <dsp:cNvPr id="0" name=""/>
        <dsp:cNvSpPr/>
      </dsp:nvSpPr>
      <dsp:spPr>
        <a:xfrm>
          <a:off x="9292040" y="3263217"/>
          <a:ext cx="2580317" cy="1032126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RRHH: </a:t>
          </a:r>
          <a:r>
            <a:rPr lang="es-ES" sz="1200" u="sng" kern="1200"/>
            <a:t>Lucía García</a:t>
          </a:r>
          <a:r>
            <a:rPr lang="es-ES" sz="1200" kern="1200"/>
            <a:t>, Adrián , Cristina y Sara.</a:t>
          </a:r>
          <a:endParaRPr lang="en-US" sz="1200" kern="1200"/>
        </a:p>
      </dsp:txBody>
      <dsp:txXfrm>
        <a:off x="9808103" y="3263217"/>
        <a:ext cx="1548191" cy="1032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6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4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9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7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6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1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3.xml"/><Relationship Id="rId16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9.png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F9A747C0-7C42-A384-DE81-7EEA544B4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538869"/>
              </p:ext>
            </p:extLst>
          </p:nvPr>
        </p:nvGraphicFramePr>
        <p:xfrm>
          <a:off x="-299113" y="40044"/>
          <a:ext cx="12494523" cy="6534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68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06234F0A-EBCA-9D99-B798-E9106ABF7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00849"/>
              </p:ext>
            </p:extLst>
          </p:nvPr>
        </p:nvGraphicFramePr>
        <p:xfrm>
          <a:off x="697597" y="911257"/>
          <a:ext cx="11262805" cy="5267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27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6F152-68CD-9CB5-F703-F2EEAC09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72147"/>
            <a:ext cx="10515600" cy="437272"/>
          </a:xfrm>
        </p:spPr>
        <p:txBody>
          <a:bodyPr>
            <a:normAutofit fontScale="90000"/>
          </a:bodyPr>
          <a:lstStyle/>
          <a:p>
            <a:endParaRPr lang="es-ES"/>
          </a:p>
        </p:txBody>
      </p:sp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3AEF076B-2BAC-80C5-D49F-EE31B4998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886101"/>
              </p:ext>
            </p:extLst>
          </p:nvPr>
        </p:nvGraphicFramePr>
        <p:xfrm>
          <a:off x="155812" y="-351382"/>
          <a:ext cx="11875257" cy="7558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" name="Gráfico 153" descr="Herramientas de minería con relleno sólido">
            <a:extLst>
              <a:ext uri="{FF2B5EF4-FFF2-40B4-BE49-F238E27FC236}">
                <a16:creationId xmlns:a16="http://schemas.microsoft.com/office/drawing/2014/main" id="{31433ACC-6DB2-6FAA-EDB5-7273E8971B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3965" y="1766247"/>
            <a:ext cx="914400" cy="914400"/>
          </a:xfrm>
          <a:prstGeom prst="rect">
            <a:avLst/>
          </a:prstGeom>
        </p:spPr>
      </p:pic>
      <p:pic>
        <p:nvPicPr>
          <p:cNvPr id="154" name="Gráfico 154" descr="Martillo de juez con relleno sólido">
            <a:extLst>
              <a:ext uri="{FF2B5EF4-FFF2-40B4-BE49-F238E27FC236}">
                <a16:creationId xmlns:a16="http://schemas.microsoft.com/office/drawing/2014/main" id="{FB466E10-D17B-352B-DE5A-1B04743650F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859" y="1766248"/>
            <a:ext cx="914400" cy="914400"/>
          </a:xfrm>
          <a:prstGeom prst="rect">
            <a:avLst/>
          </a:prstGeom>
        </p:spPr>
      </p:pic>
      <p:pic>
        <p:nvPicPr>
          <p:cNvPr id="156" name="Gráfico 156" descr="Libreta de direcciones con relleno sólido">
            <a:extLst>
              <a:ext uri="{FF2B5EF4-FFF2-40B4-BE49-F238E27FC236}">
                <a16:creationId xmlns:a16="http://schemas.microsoft.com/office/drawing/2014/main" id="{DFB6778A-1DB1-2238-A3A8-09541C9646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153934" y="1800368"/>
            <a:ext cx="914400" cy="914400"/>
          </a:xfrm>
          <a:prstGeom prst="rect">
            <a:avLst/>
          </a:prstGeom>
        </p:spPr>
      </p:pic>
      <p:pic>
        <p:nvPicPr>
          <p:cNvPr id="157" name="Gráfico 157" descr="Junta de directores con relleno sólido">
            <a:extLst>
              <a:ext uri="{FF2B5EF4-FFF2-40B4-BE49-F238E27FC236}">
                <a16:creationId xmlns:a16="http://schemas.microsoft.com/office/drawing/2014/main" id="{2E2BCCF7-82B5-37A6-D684-06F3129B7AC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02323" y="1766248"/>
            <a:ext cx="914400" cy="914400"/>
          </a:xfrm>
          <a:prstGeom prst="rect">
            <a:avLst/>
          </a:prstGeom>
        </p:spPr>
      </p:pic>
      <p:pic>
        <p:nvPicPr>
          <p:cNvPr id="158" name="Gráfico 158" descr="Cartera con relleno sólido">
            <a:extLst>
              <a:ext uri="{FF2B5EF4-FFF2-40B4-BE49-F238E27FC236}">
                <a16:creationId xmlns:a16="http://schemas.microsoft.com/office/drawing/2014/main" id="{97C14A75-624E-7A2C-D8B0-07C0585FD07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765577" y="17662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2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B537DB147D0241A0918CEEAE03563B" ma:contentTypeVersion="2" ma:contentTypeDescription="Crear nuevo documento." ma:contentTypeScope="" ma:versionID="9dd722d3ac068860d63596c1dde65720">
  <xsd:schema xmlns:xsd="http://www.w3.org/2001/XMLSchema" xmlns:xs="http://www.w3.org/2001/XMLSchema" xmlns:p="http://schemas.microsoft.com/office/2006/metadata/properties" xmlns:ns2="87ce7509-e3c7-4bd8-b4a4-ae9553a297ec" targetNamespace="http://schemas.microsoft.com/office/2006/metadata/properties" ma:root="true" ma:fieldsID="aaf33f2ef4daeea9e54896ae84b8e9ef" ns2:_="">
    <xsd:import namespace="87ce7509-e3c7-4bd8-b4a4-ae9553a29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ce7509-e3c7-4bd8-b4a4-ae9553a297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4F4036-1652-4266-B385-3A396955A5A1}">
  <ds:schemaRefs>
    <ds:schemaRef ds:uri="87ce7509-e3c7-4bd8-b4a4-ae9553a297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54AA42E-5286-482F-9197-66778D019C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8BD11F-31DA-4F3C-927C-E4851DEF03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13</cp:revision>
  <dcterms:created xsi:type="dcterms:W3CDTF">2022-12-13T08:36:12Z</dcterms:created>
  <dcterms:modified xsi:type="dcterms:W3CDTF">2022-12-13T09:17:31Z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0x0101005FB537DB147D0241A0918CEEAE03563B</vt:lpwstr>
  </property>
</Properties>
</file>