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21E97B-729D-442D-93FF-999151FA60C2}" v="51" dt="2022-11-07T13:27:42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Zapico Fernández" userId="S::samuelzf31@educastur.es::b8e91ec2-4e6d-4a7c-a7dd-ced6b678a0ff" providerId="AD" clId="Web-{8921E97B-729D-442D-93FF-999151FA60C2}"/>
    <pc:docChg chg="addSld delSld modSld">
      <pc:chgData name="Samuel Zapico Fernández" userId="S::samuelzf31@educastur.es::b8e91ec2-4e6d-4a7c-a7dd-ced6b678a0ff" providerId="AD" clId="Web-{8921E97B-729D-442D-93FF-999151FA60C2}" dt="2022-11-07T13:27:42.732" v="220" actId="1076"/>
      <pc:docMkLst>
        <pc:docMk/>
      </pc:docMkLst>
      <pc:sldChg chg="addSp delSp modSp del">
        <pc:chgData name="Samuel Zapico Fernández" userId="S::samuelzf31@educastur.es::b8e91ec2-4e6d-4a7c-a7dd-ced6b678a0ff" providerId="AD" clId="Web-{8921E97B-729D-442D-93FF-999151FA60C2}" dt="2022-11-07T13:14:49.462" v="3"/>
        <pc:sldMkLst>
          <pc:docMk/>
          <pc:sldMk cId="2406273178" sldId="256"/>
        </pc:sldMkLst>
        <pc:graphicFrameChg chg="add del mod modGraphic">
          <ac:chgData name="Samuel Zapico Fernández" userId="S::samuelzf31@educastur.es::b8e91ec2-4e6d-4a7c-a7dd-ced6b678a0ff" providerId="AD" clId="Web-{8921E97B-729D-442D-93FF-999151FA60C2}" dt="2022-11-07T13:14:42.602" v="1"/>
          <ac:graphicFrameMkLst>
            <pc:docMk/>
            <pc:sldMk cId="2406273178" sldId="256"/>
            <ac:graphicFrameMk id="4" creationId="{F4100E50-E3AA-B34E-7897-18E36189143A}"/>
          </ac:graphicFrameMkLst>
        </pc:graphicFrameChg>
      </pc:sldChg>
      <pc:sldChg chg="new del">
        <pc:chgData name="Samuel Zapico Fernández" userId="S::samuelzf31@educastur.es::b8e91ec2-4e6d-4a7c-a7dd-ced6b678a0ff" providerId="AD" clId="Web-{8921E97B-729D-442D-93FF-999151FA60C2}" dt="2022-11-07T13:14:56.212" v="5"/>
        <pc:sldMkLst>
          <pc:docMk/>
          <pc:sldMk cId="3740537651" sldId="257"/>
        </pc:sldMkLst>
      </pc:sldChg>
      <pc:sldChg chg="addSp modSp new mod setBg setClrOvrMap">
        <pc:chgData name="Samuel Zapico Fernández" userId="S::samuelzf31@educastur.es::b8e91ec2-4e6d-4a7c-a7dd-ced6b678a0ff" providerId="AD" clId="Web-{8921E97B-729D-442D-93FF-999151FA60C2}" dt="2022-11-07T13:27:42.732" v="220" actId="1076"/>
        <pc:sldMkLst>
          <pc:docMk/>
          <pc:sldMk cId="3488224783" sldId="258"/>
        </pc:sldMkLst>
        <pc:spChg chg="add">
          <ac:chgData name="Samuel Zapico Fernández" userId="S::samuelzf31@educastur.es::b8e91ec2-4e6d-4a7c-a7dd-ced6b678a0ff" providerId="AD" clId="Web-{8921E97B-729D-442D-93FF-999151FA60C2}" dt="2022-11-07T13:22:43.912" v="82"/>
          <ac:spMkLst>
            <pc:docMk/>
            <pc:sldMk cId="3488224783" sldId="258"/>
            <ac:spMk id="7" creationId="{9228552E-C8B1-4A80-8448-0787CE0FC704}"/>
          </ac:spMkLst>
        </pc:spChg>
        <pc:spChg chg="add mod">
          <ac:chgData name="Samuel Zapico Fernández" userId="S::samuelzf31@educastur.es::b8e91ec2-4e6d-4a7c-a7dd-ced6b678a0ff" providerId="AD" clId="Web-{8921E97B-729D-442D-93FF-999151FA60C2}" dt="2022-11-07T13:27:42.732" v="220" actId="1076"/>
          <ac:spMkLst>
            <pc:docMk/>
            <pc:sldMk cId="3488224783" sldId="258"/>
            <ac:spMk id="2968" creationId="{E6F2C3B1-6BAB-1A6C-F641-BADC5A7AFEF2}"/>
          </ac:spMkLst>
        </pc:spChg>
        <pc:graphicFrameChg chg="add mod modGraphic">
          <ac:chgData name="Samuel Zapico Fernández" userId="S::samuelzf31@educastur.es::b8e91ec2-4e6d-4a7c-a7dd-ced6b678a0ff" providerId="AD" clId="Web-{8921E97B-729D-442D-93FF-999151FA60C2}" dt="2022-11-07T13:25:28.525" v="188" actId="1076"/>
          <ac:graphicFrameMkLst>
            <pc:docMk/>
            <pc:sldMk cId="3488224783" sldId="258"/>
            <ac:graphicFrameMk id="2" creationId="{F0EBF4F6-E007-5D55-596E-C7A0DBD21EE6}"/>
          </ac:graphicFrameMkLst>
        </pc:graphicFrameChg>
      </pc:sldChg>
    </pc:docChg>
  </pc:docChgLst>
  <pc:docChgLst>
    <pc:chgData name="Samuel Zapico Fernández" userId="S::samuelzf31@educastur.es::b8e91ec2-4e6d-4a7c-a7dd-ced6b678a0ff" providerId="AD" clId="Web-{1CAC95DF-BEF2-4CDA-9E90-53DEBF3579CA}"/>
    <pc:docChg chg="modSld">
      <pc:chgData name="Samuel Zapico Fernández" userId="S::samuelzf31@educastur.es::b8e91ec2-4e6d-4a7c-a7dd-ced6b678a0ff" providerId="AD" clId="Web-{1CAC95DF-BEF2-4CDA-9E90-53DEBF3579CA}" dt="2022-11-12T21:49:26.348" v="12" actId="20577"/>
      <pc:docMkLst>
        <pc:docMk/>
      </pc:docMkLst>
      <pc:sldChg chg="modSp">
        <pc:chgData name="Samuel Zapico Fernández" userId="S::samuelzf31@educastur.es::b8e91ec2-4e6d-4a7c-a7dd-ced6b678a0ff" providerId="AD" clId="Web-{1CAC95DF-BEF2-4CDA-9E90-53DEBF3579CA}" dt="2022-11-12T21:49:26.348" v="12" actId="20577"/>
        <pc:sldMkLst>
          <pc:docMk/>
          <pc:sldMk cId="3488224783" sldId="258"/>
        </pc:sldMkLst>
        <pc:graphicFrameChg chg="modGraphic">
          <ac:chgData name="Samuel Zapico Fernández" userId="S::samuelzf31@educastur.es::b8e91ec2-4e6d-4a7c-a7dd-ced6b678a0ff" providerId="AD" clId="Web-{1CAC95DF-BEF2-4CDA-9E90-53DEBF3579CA}" dt="2022-11-12T21:49:26.348" v="12" actId="20577"/>
          <ac:graphicFrameMkLst>
            <pc:docMk/>
            <pc:sldMk cId="3488224783" sldId="258"/>
            <ac:graphicFrameMk id="2" creationId="{F0EBF4F6-E007-5D55-596E-C7A0DBD21EE6}"/>
          </ac:graphicFrameMkLst>
        </pc:graphicFrameChg>
      </pc:sldChg>
    </pc:docChg>
  </pc:docChgLst>
  <pc:docChgLst>
    <pc:chgData name="Samuel Zapico Fernández" userId="S::samuelzf31@educastur.es::b8e91ec2-4e6d-4a7c-a7dd-ced6b678a0ff" providerId="AD" clId="Web-{F207CDBA-AD6F-4619-8EC8-6FB14567127E}"/>
    <pc:docChg chg="modSld">
      <pc:chgData name="Samuel Zapico Fernández" userId="S::samuelzf31@educastur.es::b8e91ec2-4e6d-4a7c-a7dd-ced6b678a0ff" providerId="AD" clId="Web-{F207CDBA-AD6F-4619-8EC8-6FB14567127E}" dt="2022-11-07T13:32:13.187" v="87" actId="20577"/>
      <pc:docMkLst>
        <pc:docMk/>
      </pc:docMkLst>
      <pc:sldChg chg="modSp">
        <pc:chgData name="Samuel Zapico Fernández" userId="S::samuelzf31@educastur.es::b8e91ec2-4e6d-4a7c-a7dd-ced6b678a0ff" providerId="AD" clId="Web-{F207CDBA-AD6F-4619-8EC8-6FB14567127E}" dt="2022-11-07T13:32:13.187" v="87" actId="20577"/>
        <pc:sldMkLst>
          <pc:docMk/>
          <pc:sldMk cId="3488224783" sldId="258"/>
        </pc:sldMkLst>
        <pc:graphicFrameChg chg="mod modGraphic">
          <ac:chgData name="Samuel Zapico Fernández" userId="S::samuelzf31@educastur.es::b8e91ec2-4e6d-4a7c-a7dd-ced6b678a0ff" providerId="AD" clId="Web-{F207CDBA-AD6F-4619-8EC8-6FB14567127E}" dt="2022-11-07T13:32:13.187" v="87" actId="20577"/>
          <ac:graphicFrameMkLst>
            <pc:docMk/>
            <pc:sldMk cId="3488224783" sldId="258"/>
            <ac:graphicFrameMk id="2" creationId="{F0EBF4F6-E007-5D55-596E-C7A0DBD21EE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47DE5-A036-4715-A1F4-845D23A8C760}" type="doc">
      <dgm:prSet loTypeId="urn:microsoft.com/office/officeart/2005/8/layout/lProcess3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6126E09-2F73-4927-AE08-19A140874955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Producción</a:t>
          </a:r>
          <a:endParaRPr lang="es-ES" dirty="0"/>
        </a:p>
      </dgm:t>
    </dgm:pt>
    <dgm:pt modelId="{3DBF4192-6476-4DC8-89CE-79CC5CB7804B}" type="parTrans" cxnId="{AEAC654D-A8D5-4051-A52F-606A09B2D03F}">
      <dgm:prSet/>
      <dgm:spPr/>
      <dgm:t>
        <a:bodyPr/>
        <a:lstStyle/>
        <a:p>
          <a:endParaRPr lang="es-ES"/>
        </a:p>
      </dgm:t>
    </dgm:pt>
    <dgm:pt modelId="{EC822F03-87B6-4C0E-8B9B-2814AD3402E4}" type="sibTrans" cxnId="{AEAC654D-A8D5-4051-A52F-606A09B2D03F}">
      <dgm:prSet/>
      <dgm:spPr/>
      <dgm:t>
        <a:bodyPr/>
        <a:lstStyle/>
        <a:p>
          <a:endParaRPr lang="es-ES"/>
        </a:p>
      </dgm:t>
    </dgm:pt>
    <dgm:pt modelId="{224C94FB-A3E6-4DF0-8FC5-CF00350F0610}">
      <dgm:prSet phldrT="[Texto]" phldr="0"/>
      <dgm:spPr/>
      <dgm:t>
        <a:bodyPr/>
        <a:lstStyle/>
        <a:p>
          <a:pPr rtl="0"/>
          <a:r>
            <a:rPr lang="es-ES" b="0" u="sng" dirty="0">
              <a:latin typeface="Calibri Light" panose="020F0302020204030204"/>
            </a:rPr>
            <a:t>Rebeca</a:t>
          </a:r>
          <a:endParaRPr lang="es-ES" b="0" u="sng" dirty="0"/>
        </a:p>
      </dgm:t>
    </dgm:pt>
    <dgm:pt modelId="{EE86F503-C89B-4923-9257-E2D8D1115F13}" type="parTrans" cxnId="{17DC3095-B6F2-459A-90AD-F3208EFE21B9}">
      <dgm:prSet/>
      <dgm:spPr/>
      <dgm:t>
        <a:bodyPr/>
        <a:lstStyle/>
        <a:p>
          <a:endParaRPr lang="es-ES"/>
        </a:p>
      </dgm:t>
    </dgm:pt>
    <dgm:pt modelId="{1E81DA15-B2FB-4450-96D8-90324D8F543E}" type="sibTrans" cxnId="{17DC3095-B6F2-459A-90AD-F3208EFE21B9}">
      <dgm:prSet/>
      <dgm:spPr/>
      <dgm:t>
        <a:bodyPr/>
        <a:lstStyle/>
        <a:p>
          <a:endParaRPr lang="es-ES"/>
        </a:p>
      </dgm:t>
    </dgm:pt>
    <dgm:pt modelId="{BC41B37F-F6C3-4C68-9557-16122D64B047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Efrén</a:t>
          </a:r>
          <a:endParaRPr lang="es-ES" dirty="0"/>
        </a:p>
      </dgm:t>
    </dgm:pt>
    <dgm:pt modelId="{0B608CFC-2D8C-41E3-B5A4-B08BFAB685A4}" type="parTrans" cxnId="{7E0FF4FD-832C-4B94-850D-D88C68FE0DD1}">
      <dgm:prSet/>
      <dgm:spPr/>
      <dgm:t>
        <a:bodyPr/>
        <a:lstStyle/>
        <a:p>
          <a:endParaRPr lang="es-ES"/>
        </a:p>
      </dgm:t>
    </dgm:pt>
    <dgm:pt modelId="{E35E4BBE-8F47-40CB-8D92-FE96959A06AD}" type="sibTrans" cxnId="{7E0FF4FD-832C-4B94-850D-D88C68FE0DD1}">
      <dgm:prSet/>
      <dgm:spPr/>
      <dgm:t>
        <a:bodyPr/>
        <a:lstStyle/>
        <a:p>
          <a:endParaRPr lang="es-ES"/>
        </a:p>
      </dgm:t>
    </dgm:pt>
    <dgm:pt modelId="{66EDE91C-F91B-4CDA-B610-067C5D0543F6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Guillermo</a:t>
          </a:r>
          <a:endParaRPr lang="es-ES" dirty="0"/>
        </a:p>
      </dgm:t>
    </dgm:pt>
    <dgm:pt modelId="{C612C7D7-5263-4605-9F39-088E4840F84B}" type="parTrans" cxnId="{E0DF45B5-1E2D-415E-AB64-10F9BDAF45CD}">
      <dgm:prSet/>
      <dgm:spPr/>
      <dgm:t>
        <a:bodyPr/>
        <a:lstStyle/>
        <a:p>
          <a:endParaRPr lang="es-ES"/>
        </a:p>
      </dgm:t>
    </dgm:pt>
    <dgm:pt modelId="{7CAE2099-9CB3-45AF-B465-3BC915D36A0A}" type="sibTrans" cxnId="{E0DF45B5-1E2D-415E-AB64-10F9BDAF45CD}">
      <dgm:prSet/>
      <dgm:spPr/>
      <dgm:t>
        <a:bodyPr/>
        <a:lstStyle/>
        <a:p>
          <a:endParaRPr lang="es-ES"/>
        </a:p>
      </dgm:t>
    </dgm:pt>
    <dgm:pt modelId="{AEA38190-4C24-4AB4-A935-C34D89657784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Daniel S.</a:t>
          </a:r>
          <a:endParaRPr lang="es-ES" dirty="0"/>
        </a:p>
      </dgm:t>
    </dgm:pt>
    <dgm:pt modelId="{1A15DC11-113D-4FCD-AE9C-C4DBA82C033E}" type="parTrans" cxnId="{5E72BE6B-7E0C-458E-891F-60AC90CD6C68}">
      <dgm:prSet/>
      <dgm:spPr/>
      <dgm:t>
        <a:bodyPr/>
        <a:lstStyle/>
        <a:p>
          <a:endParaRPr lang="es-ES"/>
        </a:p>
      </dgm:t>
    </dgm:pt>
    <dgm:pt modelId="{1AC57733-6DDC-48E4-BC34-2EB3085362F9}" type="sibTrans" cxnId="{5E72BE6B-7E0C-458E-891F-60AC90CD6C68}">
      <dgm:prSet/>
      <dgm:spPr/>
      <dgm:t>
        <a:bodyPr/>
        <a:lstStyle/>
        <a:p>
          <a:endParaRPr lang="es-ES"/>
        </a:p>
      </dgm:t>
    </dgm:pt>
    <dgm:pt modelId="{555C2FB8-B49C-4F5A-8A78-6D3FFA259F70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Marketing</a:t>
          </a:r>
          <a:endParaRPr lang="es-ES" dirty="0"/>
        </a:p>
      </dgm:t>
    </dgm:pt>
    <dgm:pt modelId="{C30F5CA9-8620-4D91-8208-BDCE58C746A2}" type="parTrans" cxnId="{5E272FCE-8D47-4F5C-910D-70745100A5D8}">
      <dgm:prSet/>
      <dgm:spPr/>
      <dgm:t>
        <a:bodyPr/>
        <a:lstStyle/>
        <a:p>
          <a:endParaRPr lang="es-ES"/>
        </a:p>
      </dgm:t>
    </dgm:pt>
    <dgm:pt modelId="{35A0309A-AC38-47AF-9110-4D134615B5A5}" type="sibTrans" cxnId="{5E272FCE-8D47-4F5C-910D-70745100A5D8}">
      <dgm:prSet/>
      <dgm:spPr/>
      <dgm:t>
        <a:bodyPr/>
        <a:lstStyle/>
        <a:p>
          <a:endParaRPr lang="es-ES"/>
        </a:p>
      </dgm:t>
    </dgm:pt>
    <dgm:pt modelId="{F47C3882-2C7E-47F7-B7E3-81A46D9B2DA4}">
      <dgm:prSet phldrT="[Texto]" phldr="0"/>
      <dgm:spPr/>
      <dgm:t>
        <a:bodyPr/>
        <a:lstStyle/>
        <a:p>
          <a:r>
            <a:rPr lang="es-ES" u="sng" dirty="0">
              <a:latin typeface="Calibri Light" panose="020F0302020204030204"/>
            </a:rPr>
            <a:t>Daniela</a:t>
          </a:r>
          <a:endParaRPr lang="es-ES" u="sng" dirty="0"/>
        </a:p>
      </dgm:t>
    </dgm:pt>
    <dgm:pt modelId="{FD373931-9B14-4398-B2C0-32E3A19E768D}" type="parTrans" cxnId="{BD1E1A28-85A5-4455-AB9B-DE0EBAA40770}">
      <dgm:prSet/>
      <dgm:spPr/>
      <dgm:t>
        <a:bodyPr/>
        <a:lstStyle/>
        <a:p>
          <a:endParaRPr lang="es-ES"/>
        </a:p>
      </dgm:t>
    </dgm:pt>
    <dgm:pt modelId="{6C732D99-6519-4E3F-8ACB-20A759DD32E5}" type="sibTrans" cxnId="{BD1E1A28-85A5-4455-AB9B-DE0EBAA40770}">
      <dgm:prSet/>
      <dgm:spPr/>
      <dgm:t>
        <a:bodyPr/>
        <a:lstStyle/>
        <a:p>
          <a:endParaRPr lang="es-ES"/>
        </a:p>
      </dgm:t>
    </dgm:pt>
    <dgm:pt modelId="{E691EAB8-3D34-4292-84EE-4E400EC38F39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Lía</a:t>
          </a:r>
        </a:p>
      </dgm:t>
    </dgm:pt>
    <dgm:pt modelId="{075A6308-4E46-4361-927D-9BFBA0973637}" type="parTrans" cxnId="{88C07874-4DEE-4095-BCC2-0126DCA77326}">
      <dgm:prSet/>
      <dgm:spPr/>
      <dgm:t>
        <a:bodyPr/>
        <a:lstStyle/>
        <a:p>
          <a:endParaRPr lang="es-ES"/>
        </a:p>
      </dgm:t>
    </dgm:pt>
    <dgm:pt modelId="{49A4D473-8CB3-4BC9-8790-5C57B3E2E7F1}" type="sibTrans" cxnId="{88C07874-4DEE-4095-BCC2-0126DCA77326}">
      <dgm:prSet/>
      <dgm:spPr/>
      <dgm:t>
        <a:bodyPr/>
        <a:lstStyle/>
        <a:p>
          <a:endParaRPr lang="es-ES"/>
        </a:p>
      </dgm:t>
    </dgm:pt>
    <dgm:pt modelId="{AB93E8CB-1772-480B-BC36-B8F475305CDF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Raquel</a:t>
          </a:r>
          <a:endParaRPr lang="es-ES" dirty="0"/>
        </a:p>
      </dgm:t>
    </dgm:pt>
    <dgm:pt modelId="{90DA07F4-047B-48D8-8BC7-A7BD71358BAE}" type="parTrans" cxnId="{5AC1F45D-C0B5-418F-8916-A037BA487A73}">
      <dgm:prSet/>
      <dgm:spPr/>
      <dgm:t>
        <a:bodyPr/>
        <a:lstStyle/>
        <a:p>
          <a:endParaRPr lang="es-ES"/>
        </a:p>
      </dgm:t>
    </dgm:pt>
    <dgm:pt modelId="{13EBF4C1-A89A-4C77-AD55-8E7E816E615E}" type="sibTrans" cxnId="{5AC1F45D-C0B5-418F-8916-A037BA487A73}">
      <dgm:prSet/>
      <dgm:spPr/>
      <dgm:t>
        <a:bodyPr/>
        <a:lstStyle/>
        <a:p>
          <a:endParaRPr lang="es-ES"/>
        </a:p>
      </dgm:t>
    </dgm:pt>
    <dgm:pt modelId="{68E818A4-8138-4E9C-B1D1-237907341B11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Finanzas</a:t>
          </a:r>
        </a:p>
      </dgm:t>
    </dgm:pt>
    <dgm:pt modelId="{7578C5E3-56C2-438E-8402-CCC1F49E0E38}" type="parTrans" cxnId="{4CA6B35F-4525-4483-A389-E0702B4B95C2}">
      <dgm:prSet/>
      <dgm:spPr/>
    </dgm:pt>
    <dgm:pt modelId="{633AE431-E492-4E22-B88C-FA64725CB4CC}" type="sibTrans" cxnId="{4CA6B35F-4525-4483-A389-E0702B4B95C2}">
      <dgm:prSet/>
      <dgm:spPr/>
    </dgm:pt>
    <dgm:pt modelId="{722F7824-8731-4D19-B8D3-B5EAF095BE66}">
      <dgm:prSet phldr="0"/>
      <dgm:spPr/>
      <dgm:t>
        <a:bodyPr/>
        <a:lstStyle/>
        <a:p>
          <a:pPr rtl="0"/>
          <a:r>
            <a:rPr lang="es-ES" u="sng" dirty="0">
              <a:latin typeface="Calibri Light" panose="020F0302020204030204"/>
            </a:rPr>
            <a:t>Samuel</a:t>
          </a:r>
        </a:p>
      </dgm:t>
    </dgm:pt>
    <dgm:pt modelId="{710E5E24-BF62-470A-BCFF-84ED51307511}" type="parTrans" cxnId="{0CB965BA-DF0D-4B32-893A-5C2D544A2FEA}">
      <dgm:prSet/>
      <dgm:spPr/>
    </dgm:pt>
    <dgm:pt modelId="{F9A35399-2708-471A-9D89-64CBDD03993C}" type="sibTrans" cxnId="{0CB965BA-DF0D-4B32-893A-5C2D544A2FEA}">
      <dgm:prSet/>
      <dgm:spPr/>
    </dgm:pt>
    <dgm:pt modelId="{69063273-1A35-4B98-A6FB-767C28C3D966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Carla</a:t>
          </a:r>
          <a:endParaRPr lang="es-ES" dirty="0"/>
        </a:p>
      </dgm:t>
    </dgm:pt>
    <dgm:pt modelId="{9BF09359-3E6A-4FDD-AA2F-F2807C50150E}" type="parTrans" cxnId="{E05ED3CD-06B0-44AA-BA93-B06C55246110}">
      <dgm:prSet/>
      <dgm:spPr/>
    </dgm:pt>
    <dgm:pt modelId="{B5E709DF-B3CA-4D94-AE0A-2D77A2B7D396}" type="sibTrans" cxnId="{E05ED3CD-06B0-44AA-BA93-B06C55246110}">
      <dgm:prSet/>
      <dgm:spPr/>
    </dgm:pt>
    <dgm:pt modelId="{DAB928CD-79C5-4532-9862-289FEED6FC8C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Sofía</a:t>
          </a:r>
        </a:p>
      </dgm:t>
    </dgm:pt>
    <dgm:pt modelId="{17434DB2-D424-4823-B0D4-B7C582095610}" type="parTrans" cxnId="{4A80B294-5C88-412C-BD36-84CE933DF2B1}">
      <dgm:prSet/>
      <dgm:spPr/>
    </dgm:pt>
    <dgm:pt modelId="{BF20D092-CDAA-46B8-813B-3E52B9A232F6}" type="sibTrans" cxnId="{4A80B294-5C88-412C-BD36-84CE933DF2B1}">
      <dgm:prSet/>
      <dgm:spPr/>
    </dgm:pt>
    <dgm:pt modelId="{E6E0B58F-0D78-4FF9-A34B-E0EE71B5E20D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Claudia</a:t>
          </a:r>
        </a:p>
      </dgm:t>
    </dgm:pt>
    <dgm:pt modelId="{F6042020-BA0D-41F5-A4B9-AB9A576D551F}" type="parTrans" cxnId="{3C75BDCE-33A1-4C50-88AA-155928EFF6E5}">
      <dgm:prSet/>
      <dgm:spPr/>
    </dgm:pt>
    <dgm:pt modelId="{A48C2A9C-6320-4BAA-8852-054FF6E8790D}" type="sibTrans" cxnId="{3C75BDCE-33A1-4C50-88AA-155928EFF6E5}">
      <dgm:prSet/>
      <dgm:spPr/>
    </dgm:pt>
    <dgm:pt modelId="{FA2FE26A-A8E5-48C0-89D1-82286C64EEE8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Elsa</a:t>
          </a:r>
        </a:p>
      </dgm:t>
    </dgm:pt>
    <dgm:pt modelId="{EADB9D69-3F21-464F-89EF-635090B16F5B}" type="parTrans" cxnId="{86BD014D-28BD-4BB3-9E7B-FC68A36154C5}">
      <dgm:prSet/>
      <dgm:spPr/>
    </dgm:pt>
    <dgm:pt modelId="{C650EF8D-8ABB-47E9-BCAA-D3A976FC6A24}" type="sibTrans" cxnId="{86BD014D-28BD-4BB3-9E7B-FC68A36154C5}">
      <dgm:prSet/>
      <dgm:spPr/>
    </dgm:pt>
    <dgm:pt modelId="{B92060AC-A73C-4F67-AC6A-123FB23F9526}">
      <dgm:prSet phldr="0"/>
      <dgm:spPr/>
      <dgm:t>
        <a:bodyPr/>
        <a:lstStyle/>
        <a:p>
          <a:r>
            <a:rPr lang="es-ES" err="1">
              <a:latin typeface="Calibri Light" panose="020F0302020204030204"/>
            </a:rPr>
            <a:t>Chanell</a:t>
          </a:r>
          <a:endParaRPr lang="es-ES">
            <a:latin typeface="Calibri Light" panose="020F0302020204030204"/>
          </a:endParaRPr>
        </a:p>
      </dgm:t>
    </dgm:pt>
    <dgm:pt modelId="{2D81F212-5115-45A3-AFDE-E6871B928805}" type="parTrans" cxnId="{6B2B47B2-934E-489D-BE68-3F15043F9ECB}">
      <dgm:prSet/>
      <dgm:spPr/>
    </dgm:pt>
    <dgm:pt modelId="{3B4E769B-FB9B-489B-8023-2370EB408CF6}" type="sibTrans" cxnId="{6B2B47B2-934E-489D-BE68-3F15043F9ECB}">
      <dgm:prSet/>
      <dgm:spPr/>
    </dgm:pt>
    <dgm:pt modelId="{B583DB9E-362E-4727-98B6-1A81E57CA444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RRHH</a:t>
          </a:r>
        </a:p>
      </dgm:t>
    </dgm:pt>
    <dgm:pt modelId="{99BC4170-97E9-4B5A-BE4B-3319C0E2BCE3}" type="parTrans" cxnId="{6CD42D76-E9FC-4935-A899-5ABA66DA4FBF}">
      <dgm:prSet/>
      <dgm:spPr/>
    </dgm:pt>
    <dgm:pt modelId="{CC480357-DEA2-4A70-A4F5-665DD385113E}" type="sibTrans" cxnId="{6CD42D76-E9FC-4935-A899-5ABA66DA4FBF}">
      <dgm:prSet/>
      <dgm:spPr/>
    </dgm:pt>
    <dgm:pt modelId="{B8A932B2-306B-47D7-9100-C69653D9CD38}">
      <dgm:prSet phldr="0"/>
      <dgm:spPr/>
      <dgm:t>
        <a:bodyPr/>
        <a:lstStyle/>
        <a:p>
          <a:r>
            <a:rPr lang="es-ES" u="sng" dirty="0">
              <a:latin typeface="Calibri Light" panose="020F0302020204030204"/>
            </a:rPr>
            <a:t>Javier</a:t>
          </a:r>
        </a:p>
      </dgm:t>
    </dgm:pt>
    <dgm:pt modelId="{718522AD-6E7D-460B-B266-83099CCDE172}" type="parTrans" cxnId="{BDA008E5-ED39-48ED-B4F6-19EC6AE6BA99}">
      <dgm:prSet/>
      <dgm:spPr/>
    </dgm:pt>
    <dgm:pt modelId="{EA5302BF-19D4-42EF-9EAC-866003095872}" type="sibTrans" cxnId="{BDA008E5-ED39-48ED-B4F6-19EC6AE6BA99}">
      <dgm:prSet/>
      <dgm:spPr/>
    </dgm:pt>
    <dgm:pt modelId="{4A9F1117-4A69-45E5-ADCB-711F31BCDB4B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Cristina</a:t>
          </a:r>
        </a:p>
      </dgm:t>
    </dgm:pt>
    <dgm:pt modelId="{B96C0E05-7665-4AC8-83ED-E05E961770CE}" type="parTrans" cxnId="{B758B6E8-8200-424B-8651-68AE321C2402}">
      <dgm:prSet/>
      <dgm:spPr/>
    </dgm:pt>
    <dgm:pt modelId="{1BCF3CCB-DE71-4609-8E79-91BB480AC5D2}" type="sibTrans" cxnId="{B758B6E8-8200-424B-8651-68AE321C2402}">
      <dgm:prSet/>
      <dgm:spPr/>
    </dgm:pt>
    <dgm:pt modelId="{262762CB-096C-489D-B80C-28E1AAB6EDAC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Irene</a:t>
          </a:r>
        </a:p>
      </dgm:t>
    </dgm:pt>
    <dgm:pt modelId="{2CAB3735-9DF8-4D53-B0B5-0A4C390D26A5}" type="parTrans" cxnId="{676F29E7-D50A-4C48-8DC3-2DF309A34B4F}">
      <dgm:prSet/>
      <dgm:spPr/>
    </dgm:pt>
    <dgm:pt modelId="{8663862C-DB81-47BB-8DAA-48498B1D84BC}" type="sibTrans" cxnId="{676F29E7-D50A-4C48-8DC3-2DF309A34B4F}">
      <dgm:prSet/>
      <dgm:spPr/>
    </dgm:pt>
    <dgm:pt modelId="{3E7A4F70-9A70-4C98-A689-F629C775C699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Juan Daniel</a:t>
          </a:r>
        </a:p>
      </dgm:t>
    </dgm:pt>
    <dgm:pt modelId="{146316B4-1780-44B0-B50E-556A8C753B34}" type="parTrans" cxnId="{D12B8AE4-9222-45E6-BE86-F625558477A0}">
      <dgm:prSet/>
      <dgm:spPr/>
    </dgm:pt>
    <dgm:pt modelId="{9F8CB28C-1610-4054-962B-EDCF71B04E8C}" type="sibTrans" cxnId="{D12B8AE4-9222-45E6-BE86-F625558477A0}">
      <dgm:prSet/>
      <dgm:spPr/>
    </dgm:pt>
    <dgm:pt modelId="{4F8F10F4-6A4B-4FFE-B8E9-9BFCDA267F1C}">
      <dgm:prSet phldr="0"/>
      <dgm:spPr/>
      <dgm:t>
        <a:bodyPr/>
        <a:lstStyle/>
        <a:p>
          <a:r>
            <a:rPr lang="es-ES" err="1">
              <a:latin typeface="Calibri Light" panose="020F0302020204030204"/>
            </a:rPr>
            <a:t>Enol</a:t>
          </a:r>
          <a:endParaRPr lang="es-ES">
            <a:latin typeface="Calibri Light" panose="020F0302020204030204"/>
          </a:endParaRPr>
        </a:p>
      </dgm:t>
    </dgm:pt>
    <dgm:pt modelId="{09C4341D-6F9D-4F42-9BE8-41AE7CF6909B}" type="parTrans" cxnId="{BB21B339-108F-45F3-9905-95D57E1A6316}">
      <dgm:prSet/>
      <dgm:spPr/>
    </dgm:pt>
    <dgm:pt modelId="{8856472C-9642-493D-8C40-2CAE3B57450C}" type="sibTrans" cxnId="{BB21B339-108F-45F3-9905-95D57E1A6316}">
      <dgm:prSet/>
      <dgm:spPr/>
    </dgm:pt>
    <dgm:pt modelId="{9570FFA9-6DE9-47FD-B046-771B3EF26BC7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Daniel Q.</a:t>
          </a:r>
        </a:p>
      </dgm:t>
    </dgm:pt>
    <dgm:pt modelId="{87B6DC5A-E71A-4D17-AF03-0AD52DB4484C}" type="parTrans" cxnId="{FF0627CA-875A-4FEF-91E4-7EDD54F344DD}">
      <dgm:prSet/>
      <dgm:spPr/>
    </dgm:pt>
    <dgm:pt modelId="{ADC21B59-8C01-4C0A-9F6F-654DAEF5876C}" type="sibTrans" cxnId="{FF0627CA-875A-4FEF-91E4-7EDD54F344DD}">
      <dgm:prSet/>
      <dgm:spPr/>
    </dgm:pt>
    <dgm:pt modelId="{78F11EBA-E78C-43B9-BEE2-598C9A62103B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Dirección</a:t>
          </a:r>
        </a:p>
      </dgm:t>
    </dgm:pt>
    <dgm:pt modelId="{5C34C369-38CA-47D7-A892-E30CCDA44E12}" type="parTrans" cxnId="{D912EC73-321A-4E5B-9E2B-C3B74B4F806C}">
      <dgm:prSet/>
      <dgm:spPr/>
    </dgm:pt>
    <dgm:pt modelId="{996656F1-4D21-442E-AF7A-98B2FD11EDD3}" type="sibTrans" cxnId="{D912EC73-321A-4E5B-9E2B-C3B74B4F806C}">
      <dgm:prSet/>
      <dgm:spPr/>
    </dgm:pt>
    <dgm:pt modelId="{CD507421-D785-4059-889C-D015D5230BAA}">
      <dgm:prSet phldr="0"/>
      <dgm:spPr/>
      <dgm:t>
        <a:bodyPr/>
        <a:lstStyle/>
        <a:p>
          <a:pPr rtl="0"/>
          <a:r>
            <a:rPr lang="es-ES" u="sng" dirty="0">
              <a:latin typeface="Calibri Light" panose="020F0302020204030204"/>
            </a:rPr>
            <a:t>Presidenta</a:t>
          </a:r>
          <a:r>
            <a:rPr lang="es-ES" dirty="0">
              <a:latin typeface="Calibri Light" panose="020F0302020204030204"/>
            </a:rPr>
            <a:t>: Alejandra</a:t>
          </a:r>
        </a:p>
      </dgm:t>
    </dgm:pt>
    <dgm:pt modelId="{7E59398C-7BB3-4B73-8AA4-5F364C76D08D}" type="parTrans" cxnId="{9021D1A7-0D21-48E0-8F30-70964BEE0B15}">
      <dgm:prSet/>
      <dgm:spPr/>
    </dgm:pt>
    <dgm:pt modelId="{B814F455-F1E6-412B-B592-B0B1F48C5317}" type="sibTrans" cxnId="{9021D1A7-0D21-48E0-8F30-70964BEE0B15}">
      <dgm:prSet/>
      <dgm:spPr/>
    </dgm:pt>
    <dgm:pt modelId="{919A41D2-456A-414E-8795-4EDB1CC4D02A}">
      <dgm:prSet phldr="0"/>
      <dgm:spPr/>
      <dgm:t>
        <a:bodyPr/>
        <a:lstStyle/>
        <a:p>
          <a:pPr rtl="0"/>
          <a:r>
            <a:rPr lang="es-ES" u="sng" dirty="0">
              <a:latin typeface="Calibri Light" panose="020F0302020204030204"/>
            </a:rPr>
            <a:t>Secretario</a:t>
          </a:r>
          <a:r>
            <a:rPr lang="es-ES" dirty="0">
              <a:latin typeface="Calibri Light" panose="020F0302020204030204"/>
            </a:rPr>
            <a:t>: </a:t>
          </a:r>
          <a:r>
            <a:rPr lang="es-ES" dirty="0" err="1">
              <a:latin typeface="Calibri Light" panose="020F0302020204030204"/>
            </a:rPr>
            <a:t>Maxim</a:t>
          </a:r>
        </a:p>
      </dgm:t>
    </dgm:pt>
    <dgm:pt modelId="{711AC99D-DC80-43ED-9C6F-CDDB75F0F167}" type="parTrans" cxnId="{AC09492D-2B66-4763-A428-C0E6786E9757}">
      <dgm:prSet/>
      <dgm:spPr/>
    </dgm:pt>
    <dgm:pt modelId="{06BC000D-718B-49BF-9C13-12F6CC65E2C9}" type="sibTrans" cxnId="{AC09492D-2B66-4763-A428-C0E6786E9757}">
      <dgm:prSet/>
      <dgm:spPr/>
    </dgm:pt>
    <dgm:pt modelId="{17D4C808-8970-40D0-BC6F-F494B42527C5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Miguel</a:t>
          </a:r>
        </a:p>
      </dgm:t>
    </dgm:pt>
    <dgm:pt modelId="{9A1F9721-70DA-4448-80BC-F7D1C6D082FC}" type="parTrans" cxnId="{ED505F01-B65C-4E07-B2FC-B4A4B6146405}">
      <dgm:prSet/>
      <dgm:spPr/>
    </dgm:pt>
    <dgm:pt modelId="{325C784C-43DB-4C26-92F3-B44A4E022B6F}" type="sibTrans" cxnId="{ED505F01-B65C-4E07-B2FC-B4A4B6146405}">
      <dgm:prSet/>
      <dgm:spPr/>
    </dgm:pt>
    <dgm:pt modelId="{73F256F7-1EA4-44E1-B2F5-BA30F87C6C6A}" type="pres">
      <dgm:prSet presAssocID="{FAE47DE5-A036-4715-A1F4-845D23A8C76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B5D41AB-B446-4941-9F87-ADBC1251C4DD}" type="pres">
      <dgm:prSet presAssocID="{78F11EBA-E78C-43B9-BEE2-598C9A62103B}" presName="horFlow" presStyleCnt="0"/>
      <dgm:spPr/>
    </dgm:pt>
    <dgm:pt modelId="{BE40FD5F-4DC1-4ACE-B1A9-258A1B1D7BEF}" type="pres">
      <dgm:prSet presAssocID="{78F11EBA-E78C-43B9-BEE2-598C9A62103B}" presName="bigChev" presStyleLbl="node1" presStyleIdx="0" presStyleCnt="5"/>
      <dgm:spPr/>
    </dgm:pt>
    <dgm:pt modelId="{897F891A-BE81-4978-B445-B53954C66618}" type="pres">
      <dgm:prSet presAssocID="{7E59398C-7BB3-4B73-8AA4-5F364C76D08D}" presName="parTrans" presStyleCnt="0"/>
      <dgm:spPr/>
    </dgm:pt>
    <dgm:pt modelId="{086CB27E-CCC7-459B-9950-0EFAD9DAC203}" type="pres">
      <dgm:prSet presAssocID="{CD507421-D785-4059-889C-D015D5230BAA}" presName="node" presStyleLbl="alignAccFollowNode1" presStyleIdx="0" presStyleCnt="22">
        <dgm:presLayoutVars>
          <dgm:bulletEnabled val="1"/>
        </dgm:presLayoutVars>
      </dgm:prSet>
      <dgm:spPr/>
    </dgm:pt>
    <dgm:pt modelId="{02145539-430C-46FA-856E-827D42AB1952}" type="pres">
      <dgm:prSet presAssocID="{B814F455-F1E6-412B-B592-B0B1F48C5317}" presName="sibTrans" presStyleCnt="0"/>
      <dgm:spPr/>
    </dgm:pt>
    <dgm:pt modelId="{D1567A3A-C797-44B9-8B05-9B2D4A594133}" type="pres">
      <dgm:prSet presAssocID="{919A41D2-456A-414E-8795-4EDB1CC4D02A}" presName="node" presStyleLbl="alignAccFollowNode1" presStyleIdx="1" presStyleCnt="22">
        <dgm:presLayoutVars>
          <dgm:bulletEnabled val="1"/>
        </dgm:presLayoutVars>
      </dgm:prSet>
      <dgm:spPr/>
    </dgm:pt>
    <dgm:pt modelId="{3202AD2A-FE66-4B5B-A2F7-0F66ED80D046}" type="pres">
      <dgm:prSet presAssocID="{78F11EBA-E78C-43B9-BEE2-598C9A62103B}" presName="vSp" presStyleCnt="0"/>
      <dgm:spPr/>
    </dgm:pt>
    <dgm:pt modelId="{6B28C873-1D6B-49EC-810F-BB828593329F}" type="pres">
      <dgm:prSet presAssocID="{D6126E09-2F73-4927-AE08-19A140874955}" presName="horFlow" presStyleCnt="0"/>
      <dgm:spPr/>
    </dgm:pt>
    <dgm:pt modelId="{A090F34D-972B-4464-A7A0-FA5D297E227D}" type="pres">
      <dgm:prSet presAssocID="{D6126E09-2F73-4927-AE08-19A140874955}" presName="bigChev" presStyleLbl="node1" presStyleIdx="1" presStyleCnt="5"/>
      <dgm:spPr/>
    </dgm:pt>
    <dgm:pt modelId="{365AC4A6-DEA9-4C4B-B8EF-B36145BC992D}" type="pres">
      <dgm:prSet presAssocID="{EE86F503-C89B-4923-9257-E2D8D1115F13}" presName="parTrans" presStyleCnt="0"/>
      <dgm:spPr/>
    </dgm:pt>
    <dgm:pt modelId="{54E6E5C7-871F-44BB-AC59-2D33B33462D1}" type="pres">
      <dgm:prSet presAssocID="{224C94FB-A3E6-4DF0-8FC5-CF00350F0610}" presName="node" presStyleLbl="alignAccFollowNode1" presStyleIdx="2" presStyleCnt="22">
        <dgm:presLayoutVars>
          <dgm:bulletEnabled val="1"/>
        </dgm:presLayoutVars>
      </dgm:prSet>
      <dgm:spPr/>
    </dgm:pt>
    <dgm:pt modelId="{68F42697-8AFE-4C41-AD8B-FC6BC32E4EFB}" type="pres">
      <dgm:prSet presAssocID="{1E81DA15-B2FB-4450-96D8-90324D8F543E}" presName="sibTrans" presStyleCnt="0"/>
      <dgm:spPr/>
    </dgm:pt>
    <dgm:pt modelId="{E147D849-38BA-477A-B42C-DF3900DF9C65}" type="pres">
      <dgm:prSet presAssocID="{BC41B37F-F6C3-4C68-9557-16122D64B047}" presName="node" presStyleLbl="alignAccFollowNode1" presStyleIdx="3" presStyleCnt="22">
        <dgm:presLayoutVars>
          <dgm:bulletEnabled val="1"/>
        </dgm:presLayoutVars>
      </dgm:prSet>
      <dgm:spPr/>
    </dgm:pt>
    <dgm:pt modelId="{43E220FD-FFF4-482C-B9BF-65CCA678FC06}" type="pres">
      <dgm:prSet presAssocID="{E35E4BBE-8F47-40CB-8D92-FE96959A06AD}" presName="sibTrans" presStyleCnt="0"/>
      <dgm:spPr/>
    </dgm:pt>
    <dgm:pt modelId="{DBCD8C4B-1148-4AE0-A625-4E5609A17498}" type="pres">
      <dgm:prSet presAssocID="{66EDE91C-F91B-4CDA-B610-067C5D0543F6}" presName="node" presStyleLbl="alignAccFollowNode1" presStyleIdx="4" presStyleCnt="22">
        <dgm:presLayoutVars>
          <dgm:bulletEnabled val="1"/>
        </dgm:presLayoutVars>
      </dgm:prSet>
      <dgm:spPr/>
    </dgm:pt>
    <dgm:pt modelId="{C3CAE757-66CF-4A4D-949E-4142A1869B6A}" type="pres">
      <dgm:prSet presAssocID="{7CAE2099-9CB3-45AF-B465-3BC915D36A0A}" presName="sibTrans" presStyleCnt="0"/>
      <dgm:spPr/>
    </dgm:pt>
    <dgm:pt modelId="{87F9DD59-FA16-44CF-BF73-AA17A2502E16}" type="pres">
      <dgm:prSet presAssocID="{AEA38190-4C24-4AB4-A935-C34D89657784}" presName="node" presStyleLbl="alignAccFollowNode1" presStyleIdx="5" presStyleCnt="22">
        <dgm:presLayoutVars>
          <dgm:bulletEnabled val="1"/>
        </dgm:presLayoutVars>
      </dgm:prSet>
      <dgm:spPr/>
    </dgm:pt>
    <dgm:pt modelId="{0A03A6A9-D8B2-456F-ADDB-6451E60069EB}" type="pres">
      <dgm:prSet presAssocID="{D6126E09-2F73-4927-AE08-19A140874955}" presName="vSp" presStyleCnt="0"/>
      <dgm:spPr/>
    </dgm:pt>
    <dgm:pt modelId="{6EAEDB17-1382-4EFB-8145-9701560C287D}" type="pres">
      <dgm:prSet presAssocID="{555C2FB8-B49C-4F5A-8A78-6D3FFA259F70}" presName="horFlow" presStyleCnt="0"/>
      <dgm:spPr/>
    </dgm:pt>
    <dgm:pt modelId="{E938A01F-2213-47C9-A502-F8EB42624B8D}" type="pres">
      <dgm:prSet presAssocID="{555C2FB8-B49C-4F5A-8A78-6D3FFA259F70}" presName="bigChev" presStyleLbl="node1" presStyleIdx="2" presStyleCnt="5"/>
      <dgm:spPr/>
    </dgm:pt>
    <dgm:pt modelId="{20DDA360-9312-4427-82E3-B67895F88291}" type="pres">
      <dgm:prSet presAssocID="{FD373931-9B14-4398-B2C0-32E3A19E768D}" presName="parTrans" presStyleCnt="0"/>
      <dgm:spPr/>
    </dgm:pt>
    <dgm:pt modelId="{B1CF0D80-338D-4B3B-8642-31FBFF26D170}" type="pres">
      <dgm:prSet presAssocID="{F47C3882-2C7E-47F7-B7E3-81A46D9B2DA4}" presName="node" presStyleLbl="alignAccFollowNode1" presStyleIdx="6" presStyleCnt="22">
        <dgm:presLayoutVars>
          <dgm:bulletEnabled val="1"/>
        </dgm:presLayoutVars>
      </dgm:prSet>
      <dgm:spPr/>
    </dgm:pt>
    <dgm:pt modelId="{BC17FCB7-3976-48DC-9E8D-306B70110928}" type="pres">
      <dgm:prSet presAssocID="{6C732D99-6519-4E3F-8ACB-20A759DD32E5}" presName="sibTrans" presStyleCnt="0"/>
      <dgm:spPr/>
    </dgm:pt>
    <dgm:pt modelId="{D5854E97-CB9B-44AD-86B3-8CF12F716740}" type="pres">
      <dgm:prSet presAssocID="{E691EAB8-3D34-4292-84EE-4E400EC38F39}" presName="node" presStyleLbl="alignAccFollowNode1" presStyleIdx="7" presStyleCnt="22">
        <dgm:presLayoutVars>
          <dgm:bulletEnabled val="1"/>
        </dgm:presLayoutVars>
      </dgm:prSet>
      <dgm:spPr/>
    </dgm:pt>
    <dgm:pt modelId="{D0FB1DAF-8CCF-4029-BECB-52DCB507532B}" type="pres">
      <dgm:prSet presAssocID="{49A4D473-8CB3-4BC9-8790-5C57B3E2E7F1}" presName="sibTrans" presStyleCnt="0"/>
      <dgm:spPr/>
    </dgm:pt>
    <dgm:pt modelId="{77F31AB9-303D-4A12-B259-112B64606C40}" type="pres">
      <dgm:prSet presAssocID="{69063273-1A35-4B98-A6FB-767C28C3D966}" presName="node" presStyleLbl="alignAccFollowNode1" presStyleIdx="8" presStyleCnt="22">
        <dgm:presLayoutVars>
          <dgm:bulletEnabled val="1"/>
        </dgm:presLayoutVars>
      </dgm:prSet>
      <dgm:spPr/>
    </dgm:pt>
    <dgm:pt modelId="{F8E4D915-0F59-4B95-AC0E-06B5F524831F}" type="pres">
      <dgm:prSet presAssocID="{B5E709DF-B3CA-4D94-AE0A-2D77A2B7D396}" presName="sibTrans" presStyleCnt="0"/>
      <dgm:spPr/>
    </dgm:pt>
    <dgm:pt modelId="{FAE1A306-295A-4BBE-9F8D-7CA8FFF43D00}" type="pres">
      <dgm:prSet presAssocID="{AB93E8CB-1772-480B-BC36-B8F475305CDF}" presName="node" presStyleLbl="alignAccFollowNode1" presStyleIdx="9" presStyleCnt="22">
        <dgm:presLayoutVars>
          <dgm:bulletEnabled val="1"/>
        </dgm:presLayoutVars>
      </dgm:prSet>
      <dgm:spPr/>
    </dgm:pt>
    <dgm:pt modelId="{E2706E3A-BDE1-445F-9F5B-4DAA610EC6EC}" type="pres">
      <dgm:prSet presAssocID="{555C2FB8-B49C-4F5A-8A78-6D3FFA259F70}" presName="vSp" presStyleCnt="0"/>
      <dgm:spPr/>
    </dgm:pt>
    <dgm:pt modelId="{EF44FF0A-94E8-4064-AB19-488F8702847A}" type="pres">
      <dgm:prSet presAssocID="{68E818A4-8138-4E9C-B1D1-237907341B11}" presName="horFlow" presStyleCnt="0"/>
      <dgm:spPr/>
    </dgm:pt>
    <dgm:pt modelId="{864239AD-AFE8-4F6B-B1D3-6106A9F116D4}" type="pres">
      <dgm:prSet presAssocID="{68E818A4-8138-4E9C-B1D1-237907341B11}" presName="bigChev" presStyleLbl="node1" presStyleIdx="3" presStyleCnt="5"/>
      <dgm:spPr/>
    </dgm:pt>
    <dgm:pt modelId="{233E8265-4DA4-439B-9E4B-CA29CDE1ABA4}" type="pres">
      <dgm:prSet presAssocID="{710E5E24-BF62-470A-BCFF-84ED51307511}" presName="parTrans" presStyleCnt="0"/>
      <dgm:spPr/>
    </dgm:pt>
    <dgm:pt modelId="{5C5E51FA-C887-4882-B118-D5F62F0C16F1}" type="pres">
      <dgm:prSet presAssocID="{722F7824-8731-4D19-B8D3-B5EAF095BE66}" presName="node" presStyleLbl="alignAccFollowNode1" presStyleIdx="10" presStyleCnt="22">
        <dgm:presLayoutVars>
          <dgm:bulletEnabled val="1"/>
        </dgm:presLayoutVars>
      </dgm:prSet>
      <dgm:spPr/>
    </dgm:pt>
    <dgm:pt modelId="{D8C2910E-0E4E-4811-AE81-4C9DB27AB8E6}" type="pres">
      <dgm:prSet presAssocID="{F9A35399-2708-471A-9D89-64CBDD03993C}" presName="sibTrans" presStyleCnt="0"/>
      <dgm:spPr/>
    </dgm:pt>
    <dgm:pt modelId="{2A0B0BC3-1DC1-4064-B4B3-454C1491F4CF}" type="pres">
      <dgm:prSet presAssocID="{DAB928CD-79C5-4532-9862-289FEED6FC8C}" presName="node" presStyleLbl="alignAccFollowNode1" presStyleIdx="11" presStyleCnt="22">
        <dgm:presLayoutVars>
          <dgm:bulletEnabled val="1"/>
        </dgm:presLayoutVars>
      </dgm:prSet>
      <dgm:spPr/>
    </dgm:pt>
    <dgm:pt modelId="{C420D1DB-CE25-4693-9E3A-119A30767890}" type="pres">
      <dgm:prSet presAssocID="{BF20D092-CDAA-46B8-813B-3E52B9A232F6}" presName="sibTrans" presStyleCnt="0"/>
      <dgm:spPr/>
    </dgm:pt>
    <dgm:pt modelId="{C6A6A948-3FBD-4598-902A-599728D34B6F}" type="pres">
      <dgm:prSet presAssocID="{E6E0B58F-0D78-4FF9-A34B-E0EE71B5E20D}" presName="node" presStyleLbl="alignAccFollowNode1" presStyleIdx="12" presStyleCnt="22">
        <dgm:presLayoutVars>
          <dgm:bulletEnabled val="1"/>
        </dgm:presLayoutVars>
      </dgm:prSet>
      <dgm:spPr/>
    </dgm:pt>
    <dgm:pt modelId="{9E502497-79C8-4ECE-AE72-EA98691FFEBB}" type="pres">
      <dgm:prSet presAssocID="{A48C2A9C-6320-4BAA-8852-054FF6E8790D}" presName="sibTrans" presStyleCnt="0"/>
      <dgm:spPr/>
    </dgm:pt>
    <dgm:pt modelId="{AF6E0426-FE02-454A-BE5C-1BD277E599BE}" type="pres">
      <dgm:prSet presAssocID="{FA2FE26A-A8E5-48C0-89D1-82286C64EEE8}" presName="node" presStyleLbl="alignAccFollowNode1" presStyleIdx="13" presStyleCnt="22">
        <dgm:presLayoutVars>
          <dgm:bulletEnabled val="1"/>
        </dgm:presLayoutVars>
      </dgm:prSet>
      <dgm:spPr/>
    </dgm:pt>
    <dgm:pt modelId="{080D0806-E009-4341-B9B7-BB54B5F0440B}" type="pres">
      <dgm:prSet presAssocID="{C650EF8D-8ABB-47E9-BCAA-D3A976FC6A24}" presName="sibTrans" presStyleCnt="0"/>
      <dgm:spPr/>
    </dgm:pt>
    <dgm:pt modelId="{D55A35FF-2F6A-4003-85E6-4A3EEBA92060}" type="pres">
      <dgm:prSet presAssocID="{B92060AC-A73C-4F67-AC6A-123FB23F9526}" presName="node" presStyleLbl="alignAccFollowNode1" presStyleIdx="14" presStyleCnt="22">
        <dgm:presLayoutVars>
          <dgm:bulletEnabled val="1"/>
        </dgm:presLayoutVars>
      </dgm:prSet>
      <dgm:spPr/>
    </dgm:pt>
    <dgm:pt modelId="{FA9199CC-3E62-4E38-9773-26EC0298EDF5}" type="pres">
      <dgm:prSet presAssocID="{3B4E769B-FB9B-489B-8023-2370EB408CF6}" presName="sibTrans" presStyleCnt="0"/>
      <dgm:spPr/>
    </dgm:pt>
    <dgm:pt modelId="{8F133143-F7DC-43D7-B9E3-7F4A378783B2}" type="pres">
      <dgm:prSet presAssocID="{17D4C808-8970-40D0-BC6F-F494B42527C5}" presName="node" presStyleLbl="alignAccFollowNode1" presStyleIdx="15" presStyleCnt="22">
        <dgm:presLayoutVars>
          <dgm:bulletEnabled val="1"/>
        </dgm:presLayoutVars>
      </dgm:prSet>
      <dgm:spPr/>
    </dgm:pt>
    <dgm:pt modelId="{11900F74-7E01-40C5-AF6A-9A03F01689C8}" type="pres">
      <dgm:prSet presAssocID="{68E818A4-8138-4E9C-B1D1-237907341B11}" presName="vSp" presStyleCnt="0"/>
      <dgm:spPr/>
    </dgm:pt>
    <dgm:pt modelId="{EB7853D7-7578-432E-AA5E-5D4E7DE150D9}" type="pres">
      <dgm:prSet presAssocID="{B583DB9E-362E-4727-98B6-1A81E57CA444}" presName="horFlow" presStyleCnt="0"/>
      <dgm:spPr/>
    </dgm:pt>
    <dgm:pt modelId="{EF441724-1109-468C-AC0C-24DD67807520}" type="pres">
      <dgm:prSet presAssocID="{B583DB9E-362E-4727-98B6-1A81E57CA444}" presName="bigChev" presStyleLbl="node1" presStyleIdx="4" presStyleCnt="5"/>
      <dgm:spPr/>
    </dgm:pt>
    <dgm:pt modelId="{93E07408-7D04-4708-9A62-3F59DB78A339}" type="pres">
      <dgm:prSet presAssocID="{718522AD-6E7D-460B-B266-83099CCDE172}" presName="parTrans" presStyleCnt="0"/>
      <dgm:spPr/>
    </dgm:pt>
    <dgm:pt modelId="{B799F306-6D7B-440D-AB21-4B641679C93B}" type="pres">
      <dgm:prSet presAssocID="{B8A932B2-306B-47D7-9100-C69653D9CD38}" presName="node" presStyleLbl="alignAccFollowNode1" presStyleIdx="16" presStyleCnt="22">
        <dgm:presLayoutVars>
          <dgm:bulletEnabled val="1"/>
        </dgm:presLayoutVars>
      </dgm:prSet>
      <dgm:spPr/>
    </dgm:pt>
    <dgm:pt modelId="{B23CFF79-3266-45E3-A2CE-457CC48615CB}" type="pres">
      <dgm:prSet presAssocID="{EA5302BF-19D4-42EF-9EAC-866003095872}" presName="sibTrans" presStyleCnt="0"/>
      <dgm:spPr/>
    </dgm:pt>
    <dgm:pt modelId="{6EE2F780-7C1D-4EAE-8E92-438512D42DB0}" type="pres">
      <dgm:prSet presAssocID="{4A9F1117-4A69-45E5-ADCB-711F31BCDB4B}" presName="node" presStyleLbl="alignAccFollowNode1" presStyleIdx="17" presStyleCnt="22">
        <dgm:presLayoutVars>
          <dgm:bulletEnabled val="1"/>
        </dgm:presLayoutVars>
      </dgm:prSet>
      <dgm:spPr/>
    </dgm:pt>
    <dgm:pt modelId="{BB5438B1-1567-4AEE-9057-044409DFE15D}" type="pres">
      <dgm:prSet presAssocID="{1BCF3CCB-DE71-4609-8E79-91BB480AC5D2}" presName="sibTrans" presStyleCnt="0"/>
      <dgm:spPr/>
    </dgm:pt>
    <dgm:pt modelId="{422A0E89-60C5-41C5-A259-C6EB99B341E6}" type="pres">
      <dgm:prSet presAssocID="{262762CB-096C-489D-B80C-28E1AAB6EDAC}" presName="node" presStyleLbl="alignAccFollowNode1" presStyleIdx="18" presStyleCnt="22">
        <dgm:presLayoutVars>
          <dgm:bulletEnabled val="1"/>
        </dgm:presLayoutVars>
      </dgm:prSet>
      <dgm:spPr/>
    </dgm:pt>
    <dgm:pt modelId="{5AD46477-DF0F-4E46-AC63-6F705016D7B2}" type="pres">
      <dgm:prSet presAssocID="{8663862C-DB81-47BB-8DAA-48498B1D84BC}" presName="sibTrans" presStyleCnt="0"/>
      <dgm:spPr/>
    </dgm:pt>
    <dgm:pt modelId="{B9A248AF-0883-49EA-A320-B67F00F0F7A2}" type="pres">
      <dgm:prSet presAssocID="{3E7A4F70-9A70-4C98-A689-F629C775C699}" presName="node" presStyleLbl="alignAccFollowNode1" presStyleIdx="19" presStyleCnt="22">
        <dgm:presLayoutVars>
          <dgm:bulletEnabled val="1"/>
        </dgm:presLayoutVars>
      </dgm:prSet>
      <dgm:spPr/>
    </dgm:pt>
    <dgm:pt modelId="{AA431BEA-32D3-45C3-B7CF-E1BE3C9F9163}" type="pres">
      <dgm:prSet presAssocID="{9F8CB28C-1610-4054-962B-EDCF71B04E8C}" presName="sibTrans" presStyleCnt="0"/>
      <dgm:spPr/>
    </dgm:pt>
    <dgm:pt modelId="{E47007C0-377A-45CA-82C6-D79C2A04C002}" type="pres">
      <dgm:prSet presAssocID="{4F8F10F4-6A4B-4FFE-B8E9-9BFCDA267F1C}" presName="node" presStyleLbl="alignAccFollowNode1" presStyleIdx="20" presStyleCnt="22">
        <dgm:presLayoutVars>
          <dgm:bulletEnabled val="1"/>
        </dgm:presLayoutVars>
      </dgm:prSet>
      <dgm:spPr/>
    </dgm:pt>
    <dgm:pt modelId="{471A39A3-912B-4A9A-A680-D7C3E431507E}" type="pres">
      <dgm:prSet presAssocID="{8856472C-9642-493D-8C40-2CAE3B57450C}" presName="sibTrans" presStyleCnt="0"/>
      <dgm:spPr/>
    </dgm:pt>
    <dgm:pt modelId="{24E420AD-863B-484E-B731-1501575BC375}" type="pres">
      <dgm:prSet presAssocID="{9570FFA9-6DE9-47FD-B046-771B3EF26BC7}" presName="node" presStyleLbl="alignAccFollowNode1" presStyleIdx="21" presStyleCnt="22">
        <dgm:presLayoutVars>
          <dgm:bulletEnabled val="1"/>
        </dgm:presLayoutVars>
      </dgm:prSet>
      <dgm:spPr/>
    </dgm:pt>
  </dgm:ptLst>
  <dgm:cxnLst>
    <dgm:cxn modelId="{ED505F01-B65C-4E07-B2FC-B4A4B6146405}" srcId="{68E818A4-8138-4E9C-B1D1-237907341B11}" destId="{17D4C808-8970-40D0-BC6F-F494B42527C5}" srcOrd="5" destOrd="0" parTransId="{9A1F9721-70DA-4448-80BC-F7D1C6D082FC}" sibTransId="{325C784C-43DB-4C26-92F3-B44A4E022B6F}"/>
    <dgm:cxn modelId="{A00E0F09-E81C-4D3C-8403-83A2C60C64AC}" type="presOf" srcId="{B8A932B2-306B-47D7-9100-C69653D9CD38}" destId="{B799F306-6D7B-440D-AB21-4B641679C93B}" srcOrd="0" destOrd="0" presId="urn:microsoft.com/office/officeart/2005/8/layout/lProcess3"/>
    <dgm:cxn modelId="{73287C09-9358-46F0-8450-77CB15047A11}" type="presOf" srcId="{4F8F10F4-6A4B-4FFE-B8E9-9BFCDA267F1C}" destId="{E47007C0-377A-45CA-82C6-D79C2A04C002}" srcOrd="0" destOrd="0" presId="urn:microsoft.com/office/officeart/2005/8/layout/lProcess3"/>
    <dgm:cxn modelId="{0EB79D0C-1C62-4DC1-AC6E-979711BA9B4E}" type="presOf" srcId="{68E818A4-8138-4E9C-B1D1-237907341B11}" destId="{864239AD-AFE8-4F6B-B1D3-6106A9F116D4}" srcOrd="0" destOrd="0" presId="urn:microsoft.com/office/officeart/2005/8/layout/lProcess3"/>
    <dgm:cxn modelId="{9305C90D-2861-41C1-B9FF-B9D9AD1F38EB}" type="presOf" srcId="{AB93E8CB-1772-480B-BC36-B8F475305CDF}" destId="{FAE1A306-295A-4BBE-9F8D-7CA8FFF43D00}" srcOrd="0" destOrd="0" presId="urn:microsoft.com/office/officeart/2005/8/layout/lProcess3"/>
    <dgm:cxn modelId="{CA51AB10-0209-43F9-9CB8-7D6FA8047E2D}" type="presOf" srcId="{9570FFA9-6DE9-47FD-B046-771B3EF26BC7}" destId="{24E420AD-863B-484E-B731-1501575BC375}" srcOrd="0" destOrd="0" presId="urn:microsoft.com/office/officeart/2005/8/layout/lProcess3"/>
    <dgm:cxn modelId="{A552BD11-57A7-4938-B4DF-1236E5EE4699}" type="presOf" srcId="{919A41D2-456A-414E-8795-4EDB1CC4D02A}" destId="{D1567A3A-C797-44B9-8B05-9B2D4A594133}" srcOrd="0" destOrd="0" presId="urn:microsoft.com/office/officeart/2005/8/layout/lProcess3"/>
    <dgm:cxn modelId="{BD1E1A28-85A5-4455-AB9B-DE0EBAA40770}" srcId="{555C2FB8-B49C-4F5A-8A78-6D3FFA259F70}" destId="{F47C3882-2C7E-47F7-B7E3-81A46D9B2DA4}" srcOrd="0" destOrd="0" parTransId="{FD373931-9B14-4398-B2C0-32E3A19E768D}" sibTransId="{6C732D99-6519-4E3F-8ACB-20A759DD32E5}"/>
    <dgm:cxn modelId="{9843062A-B53B-4C6E-98C4-06278B798A1D}" type="presOf" srcId="{262762CB-096C-489D-B80C-28E1AAB6EDAC}" destId="{422A0E89-60C5-41C5-A259-C6EB99B341E6}" srcOrd="0" destOrd="0" presId="urn:microsoft.com/office/officeart/2005/8/layout/lProcess3"/>
    <dgm:cxn modelId="{AC09492D-2B66-4763-A428-C0E6786E9757}" srcId="{78F11EBA-E78C-43B9-BEE2-598C9A62103B}" destId="{919A41D2-456A-414E-8795-4EDB1CC4D02A}" srcOrd="1" destOrd="0" parTransId="{711AC99D-DC80-43ED-9C6F-CDDB75F0F167}" sibTransId="{06BC000D-718B-49BF-9C13-12F6CC65E2C9}"/>
    <dgm:cxn modelId="{9F91B02F-EECD-441A-ADDE-55AF7455E94F}" type="presOf" srcId="{B92060AC-A73C-4F67-AC6A-123FB23F9526}" destId="{D55A35FF-2F6A-4003-85E6-4A3EEBA92060}" srcOrd="0" destOrd="0" presId="urn:microsoft.com/office/officeart/2005/8/layout/lProcess3"/>
    <dgm:cxn modelId="{2A3ECC2F-93FF-430F-A920-F56038D8C013}" type="presOf" srcId="{CD507421-D785-4059-889C-D015D5230BAA}" destId="{086CB27E-CCC7-459B-9950-0EFAD9DAC203}" srcOrd="0" destOrd="0" presId="urn:microsoft.com/office/officeart/2005/8/layout/lProcess3"/>
    <dgm:cxn modelId="{BB21B339-108F-45F3-9905-95D57E1A6316}" srcId="{B583DB9E-362E-4727-98B6-1A81E57CA444}" destId="{4F8F10F4-6A4B-4FFE-B8E9-9BFCDA267F1C}" srcOrd="4" destOrd="0" parTransId="{09C4341D-6F9D-4F42-9BE8-41AE7CF6909B}" sibTransId="{8856472C-9642-493D-8C40-2CAE3B57450C}"/>
    <dgm:cxn modelId="{5AC1F45D-C0B5-418F-8916-A037BA487A73}" srcId="{555C2FB8-B49C-4F5A-8A78-6D3FFA259F70}" destId="{AB93E8CB-1772-480B-BC36-B8F475305CDF}" srcOrd="3" destOrd="0" parTransId="{90DA07F4-047B-48D8-8BC7-A7BD71358BAE}" sibTransId="{13EBF4C1-A89A-4C77-AD55-8E7E816E615E}"/>
    <dgm:cxn modelId="{B3DF845F-ED11-4C59-97F1-F4F828E8863E}" type="presOf" srcId="{66EDE91C-F91B-4CDA-B610-067C5D0543F6}" destId="{DBCD8C4B-1148-4AE0-A625-4E5609A17498}" srcOrd="0" destOrd="0" presId="urn:microsoft.com/office/officeart/2005/8/layout/lProcess3"/>
    <dgm:cxn modelId="{4CA6B35F-4525-4483-A389-E0702B4B95C2}" srcId="{FAE47DE5-A036-4715-A1F4-845D23A8C760}" destId="{68E818A4-8138-4E9C-B1D1-237907341B11}" srcOrd="3" destOrd="0" parTransId="{7578C5E3-56C2-438E-8402-CCC1F49E0E38}" sibTransId="{633AE431-E492-4E22-B88C-FA64725CB4CC}"/>
    <dgm:cxn modelId="{A39D2561-513B-43D2-8F30-86CF5F713247}" type="presOf" srcId="{3E7A4F70-9A70-4C98-A689-F629C775C699}" destId="{B9A248AF-0883-49EA-A320-B67F00F0F7A2}" srcOrd="0" destOrd="0" presId="urn:microsoft.com/office/officeart/2005/8/layout/lProcess3"/>
    <dgm:cxn modelId="{C1783142-2599-4F43-866A-41CB63BA7312}" type="presOf" srcId="{F47C3882-2C7E-47F7-B7E3-81A46D9B2DA4}" destId="{B1CF0D80-338D-4B3B-8642-31FBFF26D170}" srcOrd="0" destOrd="0" presId="urn:microsoft.com/office/officeart/2005/8/layout/lProcess3"/>
    <dgm:cxn modelId="{40572464-D52A-4E26-A9D8-E49A742F8FFD}" type="presOf" srcId="{DAB928CD-79C5-4532-9862-289FEED6FC8C}" destId="{2A0B0BC3-1DC1-4064-B4B3-454C1491F4CF}" srcOrd="0" destOrd="0" presId="urn:microsoft.com/office/officeart/2005/8/layout/lProcess3"/>
    <dgm:cxn modelId="{800F194A-1F0D-4BF5-B3DA-C076C7041768}" type="presOf" srcId="{17D4C808-8970-40D0-BC6F-F494B42527C5}" destId="{8F133143-F7DC-43D7-B9E3-7F4A378783B2}" srcOrd="0" destOrd="0" presId="urn:microsoft.com/office/officeart/2005/8/layout/lProcess3"/>
    <dgm:cxn modelId="{5E72BE6B-7E0C-458E-891F-60AC90CD6C68}" srcId="{D6126E09-2F73-4927-AE08-19A140874955}" destId="{AEA38190-4C24-4AB4-A935-C34D89657784}" srcOrd="3" destOrd="0" parTransId="{1A15DC11-113D-4FCD-AE9C-C4DBA82C033E}" sibTransId="{1AC57733-6DDC-48E4-BC34-2EB3085362F9}"/>
    <dgm:cxn modelId="{86BD014D-28BD-4BB3-9E7B-FC68A36154C5}" srcId="{68E818A4-8138-4E9C-B1D1-237907341B11}" destId="{FA2FE26A-A8E5-48C0-89D1-82286C64EEE8}" srcOrd="3" destOrd="0" parTransId="{EADB9D69-3F21-464F-89EF-635090B16F5B}" sibTransId="{C650EF8D-8ABB-47E9-BCAA-D3A976FC6A24}"/>
    <dgm:cxn modelId="{AEAC654D-A8D5-4051-A52F-606A09B2D03F}" srcId="{FAE47DE5-A036-4715-A1F4-845D23A8C760}" destId="{D6126E09-2F73-4927-AE08-19A140874955}" srcOrd="1" destOrd="0" parTransId="{3DBF4192-6476-4DC8-89CE-79CC5CB7804B}" sibTransId="{EC822F03-87B6-4C0E-8B9B-2814AD3402E4}"/>
    <dgm:cxn modelId="{AEE6146F-6982-46F0-9246-98E85BE8D157}" type="presOf" srcId="{224C94FB-A3E6-4DF0-8FC5-CF00350F0610}" destId="{54E6E5C7-871F-44BB-AC59-2D33B33462D1}" srcOrd="0" destOrd="0" presId="urn:microsoft.com/office/officeart/2005/8/layout/lProcess3"/>
    <dgm:cxn modelId="{D912EC73-321A-4E5B-9E2B-C3B74B4F806C}" srcId="{FAE47DE5-A036-4715-A1F4-845D23A8C760}" destId="{78F11EBA-E78C-43B9-BEE2-598C9A62103B}" srcOrd="0" destOrd="0" parTransId="{5C34C369-38CA-47D7-A892-E30CCDA44E12}" sibTransId="{996656F1-4D21-442E-AF7A-98B2FD11EDD3}"/>
    <dgm:cxn modelId="{88C07874-4DEE-4095-BCC2-0126DCA77326}" srcId="{555C2FB8-B49C-4F5A-8A78-6D3FFA259F70}" destId="{E691EAB8-3D34-4292-84EE-4E400EC38F39}" srcOrd="1" destOrd="0" parTransId="{075A6308-4E46-4361-927D-9BFBA0973637}" sibTransId="{49A4D473-8CB3-4BC9-8790-5C57B3E2E7F1}"/>
    <dgm:cxn modelId="{6CD42D76-E9FC-4935-A899-5ABA66DA4FBF}" srcId="{FAE47DE5-A036-4715-A1F4-845D23A8C760}" destId="{B583DB9E-362E-4727-98B6-1A81E57CA444}" srcOrd="4" destOrd="0" parTransId="{99BC4170-97E9-4B5A-BE4B-3319C0E2BCE3}" sibTransId="{CC480357-DEA2-4A70-A4F5-665DD385113E}"/>
    <dgm:cxn modelId="{FDC7F17F-6226-4B23-8B6F-7A55F4D1FD75}" type="presOf" srcId="{78F11EBA-E78C-43B9-BEE2-598C9A62103B}" destId="{BE40FD5F-4DC1-4ACE-B1A9-258A1B1D7BEF}" srcOrd="0" destOrd="0" presId="urn:microsoft.com/office/officeart/2005/8/layout/lProcess3"/>
    <dgm:cxn modelId="{F885FD80-1D55-4E3B-9A0C-C789E56453CC}" type="presOf" srcId="{E691EAB8-3D34-4292-84EE-4E400EC38F39}" destId="{D5854E97-CB9B-44AD-86B3-8CF12F716740}" srcOrd="0" destOrd="0" presId="urn:microsoft.com/office/officeart/2005/8/layout/lProcess3"/>
    <dgm:cxn modelId="{4A80B294-5C88-412C-BD36-84CE933DF2B1}" srcId="{68E818A4-8138-4E9C-B1D1-237907341B11}" destId="{DAB928CD-79C5-4532-9862-289FEED6FC8C}" srcOrd="1" destOrd="0" parTransId="{17434DB2-D424-4823-B0D4-B7C582095610}" sibTransId="{BF20D092-CDAA-46B8-813B-3E52B9A232F6}"/>
    <dgm:cxn modelId="{17DC3095-B6F2-459A-90AD-F3208EFE21B9}" srcId="{D6126E09-2F73-4927-AE08-19A140874955}" destId="{224C94FB-A3E6-4DF0-8FC5-CF00350F0610}" srcOrd="0" destOrd="0" parTransId="{EE86F503-C89B-4923-9257-E2D8D1115F13}" sibTransId="{1E81DA15-B2FB-4450-96D8-90324D8F543E}"/>
    <dgm:cxn modelId="{2118849B-55F2-49B7-A779-26F421665814}" type="presOf" srcId="{B583DB9E-362E-4727-98B6-1A81E57CA444}" destId="{EF441724-1109-468C-AC0C-24DD67807520}" srcOrd="0" destOrd="0" presId="urn:microsoft.com/office/officeart/2005/8/layout/lProcess3"/>
    <dgm:cxn modelId="{6F59D79B-16F2-4397-AE8E-9B0F0D47CD77}" type="presOf" srcId="{722F7824-8731-4D19-B8D3-B5EAF095BE66}" destId="{5C5E51FA-C887-4882-B118-D5F62F0C16F1}" srcOrd="0" destOrd="0" presId="urn:microsoft.com/office/officeart/2005/8/layout/lProcess3"/>
    <dgm:cxn modelId="{9021D1A7-0D21-48E0-8F30-70964BEE0B15}" srcId="{78F11EBA-E78C-43B9-BEE2-598C9A62103B}" destId="{CD507421-D785-4059-889C-D015D5230BAA}" srcOrd="0" destOrd="0" parTransId="{7E59398C-7BB3-4B73-8AA4-5F364C76D08D}" sibTransId="{B814F455-F1E6-412B-B592-B0B1F48C5317}"/>
    <dgm:cxn modelId="{722115AC-55BD-4067-ACFD-E0BE319AB21B}" type="presOf" srcId="{FA2FE26A-A8E5-48C0-89D1-82286C64EEE8}" destId="{AF6E0426-FE02-454A-BE5C-1BD277E599BE}" srcOrd="0" destOrd="0" presId="urn:microsoft.com/office/officeart/2005/8/layout/lProcess3"/>
    <dgm:cxn modelId="{6602E4B0-3F28-4244-AEDA-A02FA87F0951}" type="presOf" srcId="{555C2FB8-B49C-4F5A-8A78-6D3FFA259F70}" destId="{E938A01F-2213-47C9-A502-F8EB42624B8D}" srcOrd="0" destOrd="0" presId="urn:microsoft.com/office/officeart/2005/8/layout/lProcess3"/>
    <dgm:cxn modelId="{6B2B47B2-934E-489D-BE68-3F15043F9ECB}" srcId="{68E818A4-8138-4E9C-B1D1-237907341B11}" destId="{B92060AC-A73C-4F67-AC6A-123FB23F9526}" srcOrd="4" destOrd="0" parTransId="{2D81F212-5115-45A3-AFDE-E6871B928805}" sibTransId="{3B4E769B-FB9B-489B-8023-2370EB408CF6}"/>
    <dgm:cxn modelId="{E0DF45B5-1E2D-415E-AB64-10F9BDAF45CD}" srcId="{D6126E09-2F73-4927-AE08-19A140874955}" destId="{66EDE91C-F91B-4CDA-B610-067C5D0543F6}" srcOrd="2" destOrd="0" parTransId="{C612C7D7-5263-4605-9F39-088E4840F84B}" sibTransId="{7CAE2099-9CB3-45AF-B465-3BC915D36A0A}"/>
    <dgm:cxn modelId="{0CB965BA-DF0D-4B32-893A-5C2D544A2FEA}" srcId="{68E818A4-8138-4E9C-B1D1-237907341B11}" destId="{722F7824-8731-4D19-B8D3-B5EAF095BE66}" srcOrd="0" destOrd="0" parTransId="{710E5E24-BF62-470A-BCFF-84ED51307511}" sibTransId="{F9A35399-2708-471A-9D89-64CBDD03993C}"/>
    <dgm:cxn modelId="{06DF71C5-7F68-47AD-B381-A5E705E1F63F}" type="presOf" srcId="{AEA38190-4C24-4AB4-A935-C34D89657784}" destId="{87F9DD59-FA16-44CF-BF73-AA17A2502E16}" srcOrd="0" destOrd="0" presId="urn:microsoft.com/office/officeart/2005/8/layout/lProcess3"/>
    <dgm:cxn modelId="{7B02D9C6-1FFF-459A-B1A6-27FCB6E8D268}" type="presOf" srcId="{E6E0B58F-0D78-4FF9-A34B-E0EE71B5E20D}" destId="{C6A6A948-3FBD-4598-902A-599728D34B6F}" srcOrd="0" destOrd="0" presId="urn:microsoft.com/office/officeart/2005/8/layout/lProcess3"/>
    <dgm:cxn modelId="{FF0627CA-875A-4FEF-91E4-7EDD54F344DD}" srcId="{B583DB9E-362E-4727-98B6-1A81E57CA444}" destId="{9570FFA9-6DE9-47FD-B046-771B3EF26BC7}" srcOrd="5" destOrd="0" parTransId="{87B6DC5A-E71A-4D17-AF03-0AD52DB4484C}" sibTransId="{ADC21B59-8C01-4C0A-9F6F-654DAEF5876C}"/>
    <dgm:cxn modelId="{E05ED3CD-06B0-44AA-BA93-B06C55246110}" srcId="{555C2FB8-B49C-4F5A-8A78-6D3FFA259F70}" destId="{69063273-1A35-4B98-A6FB-767C28C3D966}" srcOrd="2" destOrd="0" parTransId="{9BF09359-3E6A-4FDD-AA2F-F2807C50150E}" sibTransId="{B5E709DF-B3CA-4D94-AE0A-2D77A2B7D396}"/>
    <dgm:cxn modelId="{64330FCE-FF19-4E94-B796-1100EAA0D234}" type="presOf" srcId="{D6126E09-2F73-4927-AE08-19A140874955}" destId="{A090F34D-972B-4464-A7A0-FA5D297E227D}" srcOrd="0" destOrd="0" presId="urn:microsoft.com/office/officeart/2005/8/layout/lProcess3"/>
    <dgm:cxn modelId="{5E272FCE-8D47-4F5C-910D-70745100A5D8}" srcId="{FAE47DE5-A036-4715-A1F4-845D23A8C760}" destId="{555C2FB8-B49C-4F5A-8A78-6D3FFA259F70}" srcOrd="2" destOrd="0" parTransId="{C30F5CA9-8620-4D91-8208-BDCE58C746A2}" sibTransId="{35A0309A-AC38-47AF-9110-4D134615B5A5}"/>
    <dgm:cxn modelId="{3C75BDCE-33A1-4C50-88AA-155928EFF6E5}" srcId="{68E818A4-8138-4E9C-B1D1-237907341B11}" destId="{E6E0B58F-0D78-4FF9-A34B-E0EE71B5E20D}" srcOrd="2" destOrd="0" parTransId="{F6042020-BA0D-41F5-A4B9-AB9A576D551F}" sibTransId="{A48C2A9C-6320-4BAA-8852-054FF6E8790D}"/>
    <dgm:cxn modelId="{D12B8AE4-9222-45E6-BE86-F625558477A0}" srcId="{B583DB9E-362E-4727-98B6-1A81E57CA444}" destId="{3E7A4F70-9A70-4C98-A689-F629C775C699}" srcOrd="3" destOrd="0" parTransId="{146316B4-1780-44B0-B50E-556A8C753B34}" sibTransId="{9F8CB28C-1610-4054-962B-EDCF71B04E8C}"/>
    <dgm:cxn modelId="{BDA008E5-ED39-48ED-B4F6-19EC6AE6BA99}" srcId="{B583DB9E-362E-4727-98B6-1A81E57CA444}" destId="{B8A932B2-306B-47D7-9100-C69653D9CD38}" srcOrd="0" destOrd="0" parTransId="{718522AD-6E7D-460B-B266-83099CCDE172}" sibTransId="{EA5302BF-19D4-42EF-9EAC-866003095872}"/>
    <dgm:cxn modelId="{775DA5E6-425E-4791-B9DD-5CAD89EB3A74}" type="presOf" srcId="{FAE47DE5-A036-4715-A1F4-845D23A8C760}" destId="{73F256F7-1EA4-44E1-B2F5-BA30F87C6C6A}" srcOrd="0" destOrd="0" presId="urn:microsoft.com/office/officeart/2005/8/layout/lProcess3"/>
    <dgm:cxn modelId="{676F29E7-D50A-4C48-8DC3-2DF309A34B4F}" srcId="{B583DB9E-362E-4727-98B6-1A81E57CA444}" destId="{262762CB-096C-489D-B80C-28E1AAB6EDAC}" srcOrd="2" destOrd="0" parTransId="{2CAB3735-9DF8-4D53-B0B5-0A4C390D26A5}" sibTransId="{8663862C-DB81-47BB-8DAA-48498B1D84BC}"/>
    <dgm:cxn modelId="{B758B6E8-8200-424B-8651-68AE321C2402}" srcId="{B583DB9E-362E-4727-98B6-1A81E57CA444}" destId="{4A9F1117-4A69-45E5-ADCB-711F31BCDB4B}" srcOrd="1" destOrd="0" parTransId="{B96C0E05-7665-4AC8-83ED-E05E961770CE}" sibTransId="{1BCF3CCB-DE71-4609-8E79-91BB480AC5D2}"/>
    <dgm:cxn modelId="{D049A8F8-2AB7-4E7B-8A5E-2B0321FD78CC}" type="presOf" srcId="{4A9F1117-4A69-45E5-ADCB-711F31BCDB4B}" destId="{6EE2F780-7C1D-4EAE-8E92-438512D42DB0}" srcOrd="0" destOrd="0" presId="urn:microsoft.com/office/officeart/2005/8/layout/lProcess3"/>
    <dgm:cxn modelId="{8CDC40F9-07BD-44CD-852A-288077B945BB}" type="presOf" srcId="{BC41B37F-F6C3-4C68-9557-16122D64B047}" destId="{E147D849-38BA-477A-B42C-DF3900DF9C65}" srcOrd="0" destOrd="0" presId="urn:microsoft.com/office/officeart/2005/8/layout/lProcess3"/>
    <dgm:cxn modelId="{AB6366FA-2EFD-4D9E-ADF3-24E351B804E4}" type="presOf" srcId="{69063273-1A35-4B98-A6FB-767C28C3D966}" destId="{77F31AB9-303D-4A12-B259-112B64606C40}" srcOrd="0" destOrd="0" presId="urn:microsoft.com/office/officeart/2005/8/layout/lProcess3"/>
    <dgm:cxn modelId="{7E0FF4FD-832C-4B94-850D-D88C68FE0DD1}" srcId="{D6126E09-2F73-4927-AE08-19A140874955}" destId="{BC41B37F-F6C3-4C68-9557-16122D64B047}" srcOrd="1" destOrd="0" parTransId="{0B608CFC-2D8C-41E3-B5A4-B08BFAB685A4}" sibTransId="{E35E4BBE-8F47-40CB-8D92-FE96959A06AD}"/>
    <dgm:cxn modelId="{9940AC63-A015-4FF3-B44A-4D9E1F23065D}" type="presParOf" srcId="{73F256F7-1EA4-44E1-B2F5-BA30F87C6C6A}" destId="{2B5D41AB-B446-4941-9F87-ADBC1251C4DD}" srcOrd="0" destOrd="0" presId="urn:microsoft.com/office/officeart/2005/8/layout/lProcess3"/>
    <dgm:cxn modelId="{7C5D7DDD-D252-44F4-82CE-47CED90B3034}" type="presParOf" srcId="{2B5D41AB-B446-4941-9F87-ADBC1251C4DD}" destId="{BE40FD5F-4DC1-4ACE-B1A9-258A1B1D7BEF}" srcOrd="0" destOrd="0" presId="urn:microsoft.com/office/officeart/2005/8/layout/lProcess3"/>
    <dgm:cxn modelId="{88B94150-B427-4ECA-A0C0-E5E3DAD52326}" type="presParOf" srcId="{2B5D41AB-B446-4941-9F87-ADBC1251C4DD}" destId="{897F891A-BE81-4978-B445-B53954C66618}" srcOrd="1" destOrd="0" presId="urn:microsoft.com/office/officeart/2005/8/layout/lProcess3"/>
    <dgm:cxn modelId="{01FF49A9-C1DD-4145-81DF-8BF17BBCC844}" type="presParOf" srcId="{2B5D41AB-B446-4941-9F87-ADBC1251C4DD}" destId="{086CB27E-CCC7-459B-9950-0EFAD9DAC203}" srcOrd="2" destOrd="0" presId="urn:microsoft.com/office/officeart/2005/8/layout/lProcess3"/>
    <dgm:cxn modelId="{CF22BEEE-8866-406F-9351-BD348B187399}" type="presParOf" srcId="{2B5D41AB-B446-4941-9F87-ADBC1251C4DD}" destId="{02145539-430C-46FA-856E-827D42AB1952}" srcOrd="3" destOrd="0" presId="urn:microsoft.com/office/officeart/2005/8/layout/lProcess3"/>
    <dgm:cxn modelId="{2E825F39-DEE3-4354-8BBB-F246DB59E881}" type="presParOf" srcId="{2B5D41AB-B446-4941-9F87-ADBC1251C4DD}" destId="{D1567A3A-C797-44B9-8B05-9B2D4A594133}" srcOrd="4" destOrd="0" presId="urn:microsoft.com/office/officeart/2005/8/layout/lProcess3"/>
    <dgm:cxn modelId="{417A4E36-64C0-47E2-95BF-6FE7A904762E}" type="presParOf" srcId="{73F256F7-1EA4-44E1-B2F5-BA30F87C6C6A}" destId="{3202AD2A-FE66-4B5B-A2F7-0F66ED80D046}" srcOrd="1" destOrd="0" presId="urn:microsoft.com/office/officeart/2005/8/layout/lProcess3"/>
    <dgm:cxn modelId="{2256A4EC-CA8A-42B1-9912-C58A8B8718F4}" type="presParOf" srcId="{73F256F7-1EA4-44E1-B2F5-BA30F87C6C6A}" destId="{6B28C873-1D6B-49EC-810F-BB828593329F}" srcOrd="2" destOrd="0" presId="urn:microsoft.com/office/officeart/2005/8/layout/lProcess3"/>
    <dgm:cxn modelId="{673960AB-473C-4731-AAD3-9CC4FBB9CA3E}" type="presParOf" srcId="{6B28C873-1D6B-49EC-810F-BB828593329F}" destId="{A090F34D-972B-4464-A7A0-FA5D297E227D}" srcOrd="0" destOrd="0" presId="urn:microsoft.com/office/officeart/2005/8/layout/lProcess3"/>
    <dgm:cxn modelId="{D5D370F4-F25D-496D-9442-5AC3866EA5A7}" type="presParOf" srcId="{6B28C873-1D6B-49EC-810F-BB828593329F}" destId="{365AC4A6-DEA9-4C4B-B8EF-B36145BC992D}" srcOrd="1" destOrd="0" presId="urn:microsoft.com/office/officeart/2005/8/layout/lProcess3"/>
    <dgm:cxn modelId="{A1A7D979-251D-4F00-A175-B5ACD68FB645}" type="presParOf" srcId="{6B28C873-1D6B-49EC-810F-BB828593329F}" destId="{54E6E5C7-871F-44BB-AC59-2D33B33462D1}" srcOrd="2" destOrd="0" presId="urn:microsoft.com/office/officeart/2005/8/layout/lProcess3"/>
    <dgm:cxn modelId="{A63A48CB-585E-4049-B8F6-4ACBC6543EAC}" type="presParOf" srcId="{6B28C873-1D6B-49EC-810F-BB828593329F}" destId="{68F42697-8AFE-4C41-AD8B-FC6BC32E4EFB}" srcOrd="3" destOrd="0" presId="urn:microsoft.com/office/officeart/2005/8/layout/lProcess3"/>
    <dgm:cxn modelId="{14BDE59E-AEDE-4A40-AF64-2A7B3B7714F7}" type="presParOf" srcId="{6B28C873-1D6B-49EC-810F-BB828593329F}" destId="{E147D849-38BA-477A-B42C-DF3900DF9C65}" srcOrd="4" destOrd="0" presId="urn:microsoft.com/office/officeart/2005/8/layout/lProcess3"/>
    <dgm:cxn modelId="{0A1E8FB1-4BFB-416F-8891-8A4ED2315556}" type="presParOf" srcId="{6B28C873-1D6B-49EC-810F-BB828593329F}" destId="{43E220FD-FFF4-482C-B9BF-65CCA678FC06}" srcOrd="5" destOrd="0" presId="urn:microsoft.com/office/officeart/2005/8/layout/lProcess3"/>
    <dgm:cxn modelId="{8C735408-729C-48C9-A129-50862C2C233F}" type="presParOf" srcId="{6B28C873-1D6B-49EC-810F-BB828593329F}" destId="{DBCD8C4B-1148-4AE0-A625-4E5609A17498}" srcOrd="6" destOrd="0" presId="urn:microsoft.com/office/officeart/2005/8/layout/lProcess3"/>
    <dgm:cxn modelId="{DCE7CA1A-9764-45F8-A64A-BAC3DDE9AEEF}" type="presParOf" srcId="{6B28C873-1D6B-49EC-810F-BB828593329F}" destId="{C3CAE757-66CF-4A4D-949E-4142A1869B6A}" srcOrd="7" destOrd="0" presId="urn:microsoft.com/office/officeart/2005/8/layout/lProcess3"/>
    <dgm:cxn modelId="{9B8FBBD5-6193-4B1E-B947-2501BAE733EF}" type="presParOf" srcId="{6B28C873-1D6B-49EC-810F-BB828593329F}" destId="{87F9DD59-FA16-44CF-BF73-AA17A2502E16}" srcOrd="8" destOrd="0" presId="urn:microsoft.com/office/officeart/2005/8/layout/lProcess3"/>
    <dgm:cxn modelId="{5EF3ABE5-F106-4CFC-91E6-03708272D054}" type="presParOf" srcId="{73F256F7-1EA4-44E1-B2F5-BA30F87C6C6A}" destId="{0A03A6A9-D8B2-456F-ADDB-6451E60069EB}" srcOrd="3" destOrd="0" presId="urn:microsoft.com/office/officeart/2005/8/layout/lProcess3"/>
    <dgm:cxn modelId="{42790BD3-0C70-4723-B816-F81F05B6B901}" type="presParOf" srcId="{73F256F7-1EA4-44E1-B2F5-BA30F87C6C6A}" destId="{6EAEDB17-1382-4EFB-8145-9701560C287D}" srcOrd="4" destOrd="0" presId="urn:microsoft.com/office/officeart/2005/8/layout/lProcess3"/>
    <dgm:cxn modelId="{1AE4A040-38FA-4ABC-AE59-06C0A168732C}" type="presParOf" srcId="{6EAEDB17-1382-4EFB-8145-9701560C287D}" destId="{E938A01F-2213-47C9-A502-F8EB42624B8D}" srcOrd="0" destOrd="0" presId="urn:microsoft.com/office/officeart/2005/8/layout/lProcess3"/>
    <dgm:cxn modelId="{685E0405-C223-459D-B920-CEF64ED279BB}" type="presParOf" srcId="{6EAEDB17-1382-4EFB-8145-9701560C287D}" destId="{20DDA360-9312-4427-82E3-B67895F88291}" srcOrd="1" destOrd="0" presId="urn:microsoft.com/office/officeart/2005/8/layout/lProcess3"/>
    <dgm:cxn modelId="{31957AD3-0BF9-4903-A308-93F383937795}" type="presParOf" srcId="{6EAEDB17-1382-4EFB-8145-9701560C287D}" destId="{B1CF0D80-338D-4B3B-8642-31FBFF26D170}" srcOrd="2" destOrd="0" presId="urn:microsoft.com/office/officeart/2005/8/layout/lProcess3"/>
    <dgm:cxn modelId="{DAA87DF3-7927-4DBE-B39A-1C3614DF41F5}" type="presParOf" srcId="{6EAEDB17-1382-4EFB-8145-9701560C287D}" destId="{BC17FCB7-3976-48DC-9E8D-306B70110928}" srcOrd="3" destOrd="0" presId="urn:microsoft.com/office/officeart/2005/8/layout/lProcess3"/>
    <dgm:cxn modelId="{45F916E3-9F26-4073-A6CB-CC2DCF57246D}" type="presParOf" srcId="{6EAEDB17-1382-4EFB-8145-9701560C287D}" destId="{D5854E97-CB9B-44AD-86B3-8CF12F716740}" srcOrd="4" destOrd="0" presId="urn:microsoft.com/office/officeart/2005/8/layout/lProcess3"/>
    <dgm:cxn modelId="{525C93E6-0C9F-4655-9B59-6D7630E06360}" type="presParOf" srcId="{6EAEDB17-1382-4EFB-8145-9701560C287D}" destId="{D0FB1DAF-8CCF-4029-BECB-52DCB507532B}" srcOrd="5" destOrd="0" presId="urn:microsoft.com/office/officeart/2005/8/layout/lProcess3"/>
    <dgm:cxn modelId="{1D912E15-6268-4FB2-BB58-93E7F98776B3}" type="presParOf" srcId="{6EAEDB17-1382-4EFB-8145-9701560C287D}" destId="{77F31AB9-303D-4A12-B259-112B64606C40}" srcOrd="6" destOrd="0" presId="urn:microsoft.com/office/officeart/2005/8/layout/lProcess3"/>
    <dgm:cxn modelId="{6060D816-4CE4-4890-8379-83052C5C028A}" type="presParOf" srcId="{6EAEDB17-1382-4EFB-8145-9701560C287D}" destId="{F8E4D915-0F59-4B95-AC0E-06B5F524831F}" srcOrd="7" destOrd="0" presId="urn:microsoft.com/office/officeart/2005/8/layout/lProcess3"/>
    <dgm:cxn modelId="{A81892E8-D4EF-4F75-8235-11A033DE655D}" type="presParOf" srcId="{6EAEDB17-1382-4EFB-8145-9701560C287D}" destId="{FAE1A306-295A-4BBE-9F8D-7CA8FFF43D00}" srcOrd="8" destOrd="0" presId="urn:microsoft.com/office/officeart/2005/8/layout/lProcess3"/>
    <dgm:cxn modelId="{A11340E0-728A-428B-BD48-9EAC18F69F1A}" type="presParOf" srcId="{73F256F7-1EA4-44E1-B2F5-BA30F87C6C6A}" destId="{E2706E3A-BDE1-445F-9F5B-4DAA610EC6EC}" srcOrd="5" destOrd="0" presId="urn:microsoft.com/office/officeart/2005/8/layout/lProcess3"/>
    <dgm:cxn modelId="{9BEBEACF-B0E1-47EA-B845-B9F24D4C26BD}" type="presParOf" srcId="{73F256F7-1EA4-44E1-B2F5-BA30F87C6C6A}" destId="{EF44FF0A-94E8-4064-AB19-488F8702847A}" srcOrd="6" destOrd="0" presId="urn:microsoft.com/office/officeart/2005/8/layout/lProcess3"/>
    <dgm:cxn modelId="{8B87D932-858F-49CC-B948-8D4A20DCC4E4}" type="presParOf" srcId="{EF44FF0A-94E8-4064-AB19-488F8702847A}" destId="{864239AD-AFE8-4F6B-B1D3-6106A9F116D4}" srcOrd="0" destOrd="0" presId="urn:microsoft.com/office/officeart/2005/8/layout/lProcess3"/>
    <dgm:cxn modelId="{92F67D27-96FD-422C-BEDC-AF52E67FBFBB}" type="presParOf" srcId="{EF44FF0A-94E8-4064-AB19-488F8702847A}" destId="{233E8265-4DA4-439B-9E4B-CA29CDE1ABA4}" srcOrd="1" destOrd="0" presId="urn:microsoft.com/office/officeart/2005/8/layout/lProcess3"/>
    <dgm:cxn modelId="{B9AE354D-6877-4FAE-B81B-6F95ADB1414D}" type="presParOf" srcId="{EF44FF0A-94E8-4064-AB19-488F8702847A}" destId="{5C5E51FA-C887-4882-B118-D5F62F0C16F1}" srcOrd="2" destOrd="0" presId="urn:microsoft.com/office/officeart/2005/8/layout/lProcess3"/>
    <dgm:cxn modelId="{4597C19F-54DB-4DCD-9E61-E912D17F3E2A}" type="presParOf" srcId="{EF44FF0A-94E8-4064-AB19-488F8702847A}" destId="{D8C2910E-0E4E-4811-AE81-4C9DB27AB8E6}" srcOrd="3" destOrd="0" presId="urn:microsoft.com/office/officeart/2005/8/layout/lProcess3"/>
    <dgm:cxn modelId="{30DECCB1-C71F-42BF-8F83-70520F943F5F}" type="presParOf" srcId="{EF44FF0A-94E8-4064-AB19-488F8702847A}" destId="{2A0B0BC3-1DC1-4064-B4B3-454C1491F4CF}" srcOrd="4" destOrd="0" presId="urn:microsoft.com/office/officeart/2005/8/layout/lProcess3"/>
    <dgm:cxn modelId="{801A31B1-AA81-4FC4-8FAA-AF8E5BF725F7}" type="presParOf" srcId="{EF44FF0A-94E8-4064-AB19-488F8702847A}" destId="{C420D1DB-CE25-4693-9E3A-119A30767890}" srcOrd="5" destOrd="0" presId="urn:microsoft.com/office/officeart/2005/8/layout/lProcess3"/>
    <dgm:cxn modelId="{AA4B2588-AC64-482D-A23F-771494A7B371}" type="presParOf" srcId="{EF44FF0A-94E8-4064-AB19-488F8702847A}" destId="{C6A6A948-3FBD-4598-902A-599728D34B6F}" srcOrd="6" destOrd="0" presId="urn:microsoft.com/office/officeart/2005/8/layout/lProcess3"/>
    <dgm:cxn modelId="{5196B328-D3C0-4601-B333-AE5AE45D222E}" type="presParOf" srcId="{EF44FF0A-94E8-4064-AB19-488F8702847A}" destId="{9E502497-79C8-4ECE-AE72-EA98691FFEBB}" srcOrd="7" destOrd="0" presId="urn:microsoft.com/office/officeart/2005/8/layout/lProcess3"/>
    <dgm:cxn modelId="{C47A559C-ED15-4EC2-979F-3232C2656471}" type="presParOf" srcId="{EF44FF0A-94E8-4064-AB19-488F8702847A}" destId="{AF6E0426-FE02-454A-BE5C-1BD277E599BE}" srcOrd="8" destOrd="0" presId="urn:microsoft.com/office/officeart/2005/8/layout/lProcess3"/>
    <dgm:cxn modelId="{3FB6EC6A-D494-4025-90B0-2FE93932808F}" type="presParOf" srcId="{EF44FF0A-94E8-4064-AB19-488F8702847A}" destId="{080D0806-E009-4341-B9B7-BB54B5F0440B}" srcOrd="9" destOrd="0" presId="urn:microsoft.com/office/officeart/2005/8/layout/lProcess3"/>
    <dgm:cxn modelId="{69EC2F66-F7B3-4F0E-9726-AED0FF9AAA18}" type="presParOf" srcId="{EF44FF0A-94E8-4064-AB19-488F8702847A}" destId="{D55A35FF-2F6A-4003-85E6-4A3EEBA92060}" srcOrd="10" destOrd="0" presId="urn:microsoft.com/office/officeart/2005/8/layout/lProcess3"/>
    <dgm:cxn modelId="{BB037628-67E7-4D11-9173-E9A96E934797}" type="presParOf" srcId="{EF44FF0A-94E8-4064-AB19-488F8702847A}" destId="{FA9199CC-3E62-4E38-9773-26EC0298EDF5}" srcOrd="11" destOrd="0" presId="urn:microsoft.com/office/officeart/2005/8/layout/lProcess3"/>
    <dgm:cxn modelId="{CC3EE29B-2AE4-4EB6-979F-ACBDE79E5BFB}" type="presParOf" srcId="{EF44FF0A-94E8-4064-AB19-488F8702847A}" destId="{8F133143-F7DC-43D7-B9E3-7F4A378783B2}" srcOrd="12" destOrd="0" presId="urn:microsoft.com/office/officeart/2005/8/layout/lProcess3"/>
    <dgm:cxn modelId="{40C8F449-7DE6-4A77-A559-57E58986207D}" type="presParOf" srcId="{73F256F7-1EA4-44E1-B2F5-BA30F87C6C6A}" destId="{11900F74-7E01-40C5-AF6A-9A03F01689C8}" srcOrd="7" destOrd="0" presId="urn:microsoft.com/office/officeart/2005/8/layout/lProcess3"/>
    <dgm:cxn modelId="{3D5C34DF-DB75-417E-B87C-CD8136D78658}" type="presParOf" srcId="{73F256F7-1EA4-44E1-B2F5-BA30F87C6C6A}" destId="{EB7853D7-7578-432E-AA5E-5D4E7DE150D9}" srcOrd="8" destOrd="0" presId="urn:microsoft.com/office/officeart/2005/8/layout/lProcess3"/>
    <dgm:cxn modelId="{4972D41D-7A83-43E1-8504-48E2B8842CD9}" type="presParOf" srcId="{EB7853D7-7578-432E-AA5E-5D4E7DE150D9}" destId="{EF441724-1109-468C-AC0C-24DD67807520}" srcOrd="0" destOrd="0" presId="urn:microsoft.com/office/officeart/2005/8/layout/lProcess3"/>
    <dgm:cxn modelId="{E904EACC-EE70-44B0-A2C6-0AF20738B384}" type="presParOf" srcId="{EB7853D7-7578-432E-AA5E-5D4E7DE150D9}" destId="{93E07408-7D04-4708-9A62-3F59DB78A339}" srcOrd="1" destOrd="0" presId="urn:microsoft.com/office/officeart/2005/8/layout/lProcess3"/>
    <dgm:cxn modelId="{433C3134-C514-4EF8-9164-1E8D269B8CB1}" type="presParOf" srcId="{EB7853D7-7578-432E-AA5E-5D4E7DE150D9}" destId="{B799F306-6D7B-440D-AB21-4B641679C93B}" srcOrd="2" destOrd="0" presId="urn:microsoft.com/office/officeart/2005/8/layout/lProcess3"/>
    <dgm:cxn modelId="{624D52CC-620C-445B-8600-D06F81336AF8}" type="presParOf" srcId="{EB7853D7-7578-432E-AA5E-5D4E7DE150D9}" destId="{B23CFF79-3266-45E3-A2CE-457CC48615CB}" srcOrd="3" destOrd="0" presId="urn:microsoft.com/office/officeart/2005/8/layout/lProcess3"/>
    <dgm:cxn modelId="{C03FC075-476D-4ED9-863D-617AC3ED952D}" type="presParOf" srcId="{EB7853D7-7578-432E-AA5E-5D4E7DE150D9}" destId="{6EE2F780-7C1D-4EAE-8E92-438512D42DB0}" srcOrd="4" destOrd="0" presId="urn:microsoft.com/office/officeart/2005/8/layout/lProcess3"/>
    <dgm:cxn modelId="{33C6E417-2237-4C13-B137-F0B42BA1700E}" type="presParOf" srcId="{EB7853D7-7578-432E-AA5E-5D4E7DE150D9}" destId="{BB5438B1-1567-4AEE-9057-044409DFE15D}" srcOrd="5" destOrd="0" presId="urn:microsoft.com/office/officeart/2005/8/layout/lProcess3"/>
    <dgm:cxn modelId="{C8FA4DA6-9DC5-4A31-8A4F-5045608944F5}" type="presParOf" srcId="{EB7853D7-7578-432E-AA5E-5D4E7DE150D9}" destId="{422A0E89-60C5-41C5-A259-C6EB99B341E6}" srcOrd="6" destOrd="0" presId="urn:microsoft.com/office/officeart/2005/8/layout/lProcess3"/>
    <dgm:cxn modelId="{137DD4DB-0877-4EB9-9198-D1E50797FA1F}" type="presParOf" srcId="{EB7853D7-7578-432E-AA5E-5D4E7DE150D9}" destId="{5AD46477-DF0F-4E46-AC63-6F705016D7B2}" srcOrd="7" destOrd="0" presId="urn:microsoft.com/office/officeart/2005/8/layout/lProcess3"/>
    <dgm:cxn modelId="{840F0F6B-9464-4E01-A2C8-FC5B16C770AF}" type="presParOf" srcId="{EB7853D7-7578-432E-AA5E-5D4E7DE150D9}" destId="{B9A248AF-0883-49EA-A320-B67F00F0F7A2}" srcOrd="8" destOrd="0" presId="urn:microsoft.com/office/officeart/2005/8/layout/lProcess3"/>
    <dgm:cxn modelId="{8AEA0641-6E18-4BB6-BA4D-704B432B93A6}" type="presParOf" srcId="{EB7853D7-7578-432E-AA5E-5D4E7DE150D9}" destId="{AA431BEA-32D3-45C3-B7CF-E1BE3C9F9163}" srcOrd="9" destOrd="0" presId="urn:microsoft.com/office/officeart/2005/8/layout/lProcess3"/>
    <dgm:cxn modelId="{0360E9FE-3AA4-4515-9B00-A566E5DDE3AC}" type="presParOf" srcId="{EB7853D7-7578-432E-AA5E-5D4E7DE150D9}" destId="{E47007C0-377A-45CA-82C6-D79C2A04C002}" srcOrd="10" destOrd="0" presId="urn:microsoft.com/office/officeart/2005/8/layout/lProcess3"/>
    <dgm:cxn modelId="{0FAFF698-8523-4AF6-8B2C-5F6C299ED440}" type="presParOf" srcId="{EB7853D7-7578-432E-AA5E-5D4E7DE150D9}" destId="{471A39A3-912B-4A9A-A680-D7C3E431507E}" srcOrd="11" destOrd="0" presId="urn:microsoft.com/office/officeart/2005/8/layout/lProcess3"/>
    <dgm:cxn modelId="{0B544771-7734-47CF-90D1-93B8910A9CD6}" type="presParOf" srcId="{EB7853D7-7578-432E-AA5E-5D4E7DE150D9}" destId="{24E420AD-863B-484E-B731-1501575BC375}" srcOrd="1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FD5F-4DC1-4ACE-B1A9-258A1B1D7BEF}">
      <dsp:nvSpPr>
        <dsp:cNvPr id="0" name=""/>
        <dsp:cNvSpPr/>
      </dsp:nvSpPr>
      <dsp:spPr>
        <a:xfrm>
          <a:off x="104003" y="295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/>
            </a:rPr>
            <a:t>Dirección</a:t>
          </a:r>
        </a:p>
      </dsp:txBody>
      <dsp:txXfrm>
        <a:off x="495257" y="295"/>
        <a:ext cx="1173763" cy="782508"/>
      </dsp:txXfrm>
    </dsp:sp>
    <dsp:sp modelId="{086CB27E-CCC7-459B-9950-0EFAD9DAC203}">
      <dsp:nvSpPr>
        <dsp:cNvPr id="0" name=""/>
        <dsp:cNvSpPr/>
      </dsp:nvSpPr>
      <dsp:spPr>
        <a:xfrm>
          <a:off x="1805959" y="6680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>
              <a:latin typeface="Calibri Light" panose="020F0302020204030204"/>
            </a:rPr>
            <a:t>Presidenta</a:t>
          </a:r>
          <a:r>
            <a:rPr lang="es-ES" sz="1600" kern="1200" dirty="0">
              <a:latin typeface="Calibri Light" panose="020F0302020204030204"/>
            </a:rPr>
            <a:t>: Alejandra</a:t>
          </a:r>
        </a:p>
      </dsp:txBody>
      <dsp:txXfrm>
        <a:off x="2130700" y="66808"/>
        <a:ext cx="974223" cy="649482"/>
      </dsp:txXfrm>
    </dsp:sp>
    <dsp:sp modelId="{D1567A3A-C797-44B9-8B05-9B2D4A594133}">
      <dsp:nvSpPr>
        <dsp:cNvPr id="0" name=""/>
        <dsp:cNvSpPr/>
      </dsp:nvSpPr>
      <dsp:spPr>
        <a:xfrm>
          <a:off x="3202345" y="66808"/>
          <a:ext cx="1623705" cy="64948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>
              <a:latin typeface="Calibri Light" panose="020F0302020204030204"/>
            </a:rPr>
            <a:t>Secretario</a:t>
          </a:r>
          <a:r>
            <a:rPr lang="es-ES" sz="1600" kern="1200" dirty="0">
              <a:latin typeface="Calibri Light" panose="020F0302020204030204"/>
            </a:rPr>
            <a:t>: </a:t>
          </a:r>
          <a:r>
            <a:rPr lang="es-ES" sz="1600" kern="1200" dirty="0" err="1">
              <a:latin typeface="Calibri Light" panose="020F0302020204030204"/>
            </a:rPr>
            <a:t>Maxim</a:t>
          </a:r>
        </a:p>
      </dsp:txBody>
      <dsp:txXfrm>
        <a:off x="3527086" y="66808"/>
        <a:ext cx="974223" cy="649482"/>
      </dsp:txXfrm>
    </dsp:sp>
    <dsp:sp modelId="{A090F34D-972B-4464-A7A0-FA5D297E227D}">
      <dsp:nvSpPr>
        <dsp:cNvPr id="0" name=""/>
        <dsp:cNvSpPr/>
      </dsp:nvSpPr>
      <dsp:spPr>
        <a:xfrm>
          <a:off x="104003" y="892355"/>
          <a:ext cx="1956271" cy="78250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/>
            </a:rPr>
            <a:t>Producción</a:t>
          </a:r>
          <a:endParaRPr lang="es-ES" sz="2000" kern="1200" dirty="0"/>
        </a:p>
      </dsp:txBody>
      <dsp:txXfrm>
        <a:off x="495257" y="892355"/>
        <a:ext cx="1173763" cy="782508"/>
      </dsp:txXfrm>
    </dsp:sp>
    <dsp:sp modelId="{54E6E5C7-871F-44BB-AC59-2D33B33462D1}">
      <dsp:nvSpPr>
        <dsp:cNvPr id="0" name=""/>
        <dsp:cNvSpPr/>
      </dsp:nvSpPr>
      <dsp:spPr>
        <a:xfrm>
          <a:off x="1805959" y="958868"/>
          <a:ext cx="1623705" cy="64948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u="sng" kern="1200" dirty="0">
              <a:latin typeface="Calibri Light" panose="020F0302020204030204"/>
            </a:rPr>
            <a:t>Rebeca</a:t>
          </a:r>
          <a:endParaRPr lang="es-ES" sz="1600" b="0" u="sng" kern="1200" dirty="0"/>
        </a:p>
      </dsp:txBody>
      <dsp:txXfrm>
        <a:off x="2130700" y="958868"/>
        <a:ext cx="974223" cy="649482"/>
      </dsp:txXfrm>
    </dsp:sp>
    <dsp:sp modelId="{E147D849-38BA-477A-B42C-DF3900DF9C65}">
      <dsp:nvSpPr>
        <dsp:cNvPr id="0" name=""/>
        <dsp:cNvSpPr/>
      </dsp:nvSpPr>
      <dsp:spPr>
        <a:xfrm>
          <a:off x="3202345" y="958868"/>
          <a:ext cx="1623705" cy="64948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Efrén</a:t>
          </a:r>
          <a:endParaRPr lang="es-ES" sz="1600" kern="1200" dirty="0"/>
        </a:p>
      </dsp:txBody>
      <dsp:txXfrm>
        <a:off x="3527086" y="958868"/>
        <a:ext cx="974223" cy="649482"/>
      </dsp:txXfrm>
    </dsp:sp>
    <dsp:sp modelId="{DBCD8C4B-1148-4AE0-A625-4E5609A17498}">
      <dsp:nvSpPr>
        <dsp:cNvPr id="0" name=""/>
        <dsp:cNvSpPr/>
      </dsp:nvSpPr>
      <dsp:spPr>
        <a:xfrm>
          <a:off x="4598732" y="958868"/>
          <a:ext cx="1623705" cy="64948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Guillermo</a:t>
          </a:r>
          <a:endParaRPr lang="es-ES" sz="1600" kern="1200" dirty="0"/>
        </a:p>
      </dsp:txBody>
      <dsp:txXfrm>
        <a:off x="4923473" y="958868"/>
        <a:ext cx="974223" cy="649482"/>
      </dsp:txXfrm>
    </dsp:sp>
    <dsp:sp modelId="{87F9DD59-FA16-44CF-BF73-AA17A2502E16}">
      <dsp:nvSpPr>
        <dsp:cNvPr id="0" name=""/>
        <dsp:cNvSpPr/>
      </dsp:nvSpPr>
      <dsp:spPr>
        <a:xfrm>
          <a:off x="5995118" y="95886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Daniel S.</a:t>
          </a:r>
          <a:endParaRPr lang="es-ES" sz="1600" kern="1200" dirty="0"/>
        </a:p>
      </dsp:txBody>
      <dsp:txXfrm>
        <a:off x="6319859" y="958868"/>
        <a:ext cx="974223" cy="649482"/>
      </dsp:txXfrm>
    </dsp:sp>
    <dsp:sp modelId="{E938A01F-2213-47C9-A502-F8EB42624B8D}">
      <dsp:nvSpPr>
        <dsp:cNvPr id="0" name=""/>
        <dsp:cNvSpPr/>
      </dsp:nvSpPr>
      <dsp:spPr>
        <a:xfrm>
          <a:off x="104003" y="1784414"/>
          <a:ext cx="1956271" cy="78250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/>
            </a:rPr>
            <a:t>Marketing</a:t>
          </a:r>
          <a:endParaRPr lang="es-ES" sz="2000" kern="1200" dirty="0"/>
        </a:p>
      </dsp:txBody>
      <dsp:txXfrm>
        <a:off x="495257" y="1784414"/>
        <a:ext cx="1173763" cy="782508"/>
      </dsp:txXfrm>
    </dsp:sp>
    <dsp:sp modelId="{B1CF0D80-338D-4B3B-8642-31FBFF26D170}">
      <dsp:nvSpPr>
        <dsp:cNvPr id="0" name=""/>
        <dsp:cNvSpPr/>
      </dsp:nvSpPr>
      <dsp:spPr>
        <a:xfrm>
          <a:off x="1805959" y="1850927"/>
          <a:ext cx="1623705" cy="64948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>
              <a:latin typeface="Calibri Light" panose="020F0302020204030204"/>
            </a:rPr>
            <a:t>Daniela</a:t>
          </a:r>
          <a:endParaRPr lang="es-ES" sz="1600" u="sng" kern="1200" dirty="0"/>
        </a:p>
      </dsp:txBody>
      <dsp:txXfrm>
        <a:off x="2130700" y="1850927"/>
        <a:ext cx="974223" cy="649482"/>
      </dsp:txXfrm>
    </dsp:sp>
    <dsp:sp modelId="{D5854E97-CB9B-44AD-86B3-8CF12F716740}">
      <dsp:nvSpPr>
        <dsp:cNvPr id="0" name=""/>
        <dsp:cNvSpPr/>
      </dsp:nvSpPr>
      <dsp:spPr>
        <a:xfrm>
          <a:off x="3202345" y="1850927"/>
          <a:ext cx="1623705" cy="64948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Lía</a:t>
          </a:r>
        </a:p>
      </dsp:txBody>
      <dsp:txXfrm>
        <a:off x="3527086" y="1850927"/>
        <a:ext cx="974223" cy="649482"/>
      </dsp:txXfrm>
    </dsp:sp>
    <dsp:sp modelId="{77F31AB9-303D-4A12-B259-112B64606C40}">
      <dsp:nvSpPr>
        <dsp:cNvPr id="0" name=""/>
        <dsp:cNvSpPr/>
      </dsp:nvSpPr>
      <dsp:spPr>
        <a:xfrm>
          <a:off x="4598732" y="1850927"/>
          <a:ext cx="1623705" cy="64948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Carla</a:t>
          </a:r>
          <a:endParaRPr lang="es-ES" sz="1600" kern="1200" dirty="0"/>
        </a:p>
      </dsp:txBody>
      <dsp:txXfrm>
        <a:off x="4923473" y="1850927"/>
        <a:ext cx="974223" cy="649482"/>
      </dsp:txXfrm>
    </dsp:sp>
    <dsp:sp modelId="{FAE1A306-295A-4BBE-9F8D-7CA8FFF43D00}">
      <dsp:nvSpPr>
        <dsp:cNvPr id="0" name=""/>
        <dsp:cNvSpPr/>
      </dsp:nvSpPr>
      <dsp:spPr>
        <a:xfrm>
          <a:off x="5995118" y="1850927"/>
          <a:ext cx="1623705" cy="64948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Raquel</a:t>
          </a:r>
          <a:endParaRPr lang="es-ES" sz="1600" kern="1200" dirty="0"/>
        </a:p>
      </dsp:txBody>
      <dsp:txXfrm>
        <a:off x="6319859" y="1850927"/>
        <a:ext cx="974223" cy="649482"/>
      </dsp:txXfrm>
    </dsp:sp>
    <dsp:sp modelId="{864239AD-AFE8-4F6B-B1D3-6106A9F116D4}">
      <dsp:nvSpPr>
        <dsp:cNvPr id="0" name=""/>
        <dsp:cNvSpPr/>
      </dsp:nvSpPr>
      <dsp:spPr>
        <a:xfrm>
          <a:off x="104003" y="2676474"/>
          <a:ext cx="1956271" cy="78250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/>
            </a:rPr>
            <a:t>Finanzas</a:t>
          </a:r>
        </a:p>
      </dsp:txBody>
      <dsp:txXfrm>
        <a:off x="495257" y="2676474"/>
        <a:ext cx="1173763" cy="782508"/>
      </dsp:txXfrm>
    </dsp:sp>
    <dsp:sp modelId="{5C5E51FA-C887-4882-B118-D5F62F0C16F1}">
      <dsp:nvSpPr>
        <dsp:cNvPr id="0" name=""/>
        <dsp:cNvSpPr/>
      </dsp:nvSpPr>
      <dsp:spPr>
        <a:xfrm>
          <a:off x="1805959" y="274298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>
              <a:latin typeface="Calibri Light" panose="020F0302020204030204"/>
            </a:rPr>
            <a:t>Samuel</a:t>
          </a:r>
        </a:p>
      </dsp:txBody>
      <dsp:txXfrm>
        <a:off x="2130700" y="2742987"/>
        <a:ext cx="974223" cy="649482"/>
      </dsp:txXfrm>
    </dsp:sp>
    <dsp:sp modelId="{2A0B0BC3-1DC1-4064-B4B3-454C1491F4CF}">
      <dsp:nvSpPr>
        <dsp:cNvPr id="0" name=""/>
        <dsp:cNvSpPr/>
      </dsp:nvSpPr>
      <dsp:spPr>
        <a:xfrm>
          <a:off x="3202345" y="2742987"/>
          <a:ext cx="1623705" cy="64948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Sofía</a:t>
          </a:r>
        </a:p>
      </dsp:txBody>
      <dsp:txXfrm>
        <a:off x="3527086" y="2742987"/>
        <a:ext cx="974223" cy="649482"/>
      </dsp:txXfrm>
    </dsp:sp>
    <dsp:sp modelId="{C6A6A948-3FBD-4598-902A-599728D34B6F}">
      <dsp:nvSpPr>
        <dsp:cNvPr id="0" name=""/>
        <dsp:cNvSpPr/>
      </dsp:nvSpPr>
      <dsp:spPr>
        <a:xfrm>
          <a:off x="4598732" y="2742987"/>
          <a:ext cx="1623705" cy="64948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Claudia</a:t>
          </a:r>
        </a:p>
      </dsp:txBody>
      <dsp:txXfrm>
        <a:off x="4923473" y="2742987"/>
        <a:ext cx="974223" cy="649482"/>
      </dsp:txXfrm>
    </dsp:sp>
    <dsp:sp modelId="{AF6E0426-FE02-454A-BE5C-1BD277E599BE}">
      <dsp:nvSpPr>
        <dsp:cNvPr id="0" name=""/>
        <dsp:cNvSpPr/>
      </dsp:nvSpPr>
      <dsp:spPr>
        <a:xfrm>
          <a:off x="5995118" y="2742987"/>
          <a:ext cx="1623705" cy="64948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Elsa</a:t>
          </a:r>
        </a:p>
      </dsp:txBody>
      <dsp:txXfrm>
        <a:off x="6319859" y="2742987"/>
        <a:ext cx="974223" cy="649482"/>
      </dsp:txXfrm>
    </dsp:sp>
    <dsp:sp modelId="{D55A35FF-2F6A-4003-85E6-4A3EEBA92060}">
      <dsp:nvSpPr>
        <dsp:cNvPr id="0" name=""/>
        <dsp:cNvSpPr/>
      </dsp:nvSpPr>
      <dsp:spPr>
        <a:xfrm>
          <a:off x="7391505" y="2742987"/>
          <a:ext cx="1623705" cy="64948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err="1">
              <a:latin typeface="Calibri Light" panose="020F0302020204030204"/>
            </a:rPr>
            <a:t>Chanell</a:t>
          </a:r>
          <a:endParaRPr lang="es-ES" sz="1600" kern="1200">
            <a:latin typeface="Calibri Light" panose="020F0302020204030204"/>
          </a:endParaRPr>
        </a:p>
      </dsp:txBody>
      <dsp:txXfrm>
        <a:off x="7716246" y="2742987"/>
        <a:ext cx="974223" cy="649482"/>
      </dsp:txXfrm>
    </dsp:sp>
    <dsp:sp modelId="{8F133143-F7DC-43D7-B9E3-7F4A378783B2}">
      <dsp:nvSpPr>
        <dsp:cNvPr id="0" name=""/>
        <dsp:cNvSpPr/>
      </dsp:nvSpPr>
      <dsp:spPr>
        <a:xfrm>
          <a:off x="8787891" y="274298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Miguel</a:t>
          </a:r>
        </a:p>
      </dsp:txBody>
      <dsp:txXfrm>
        <a:off x="9112632" y="2742987"/>
        <a:ext cx="974223" cy="649482"/>
      </dsp:txXfrm>
    </dsp:sp>
    <dsp:sp modelId="{EF441724-1109-468C-AC0C-24DD67807520}">
      <dsp:nvSpPr>
        <dsp:cNvPr id="0" name=""/>
        <dsp:cNvSpPr/>
      </dsp:nvSpPr>
      <dsp:spPr>
        <a:xfrm>
          <a:off x="104003" y="3568534"/>
          <a:ext cx="1956271" cy="78250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/>
            </a:rPr>
            <a:t>RRHH</a:t>
          </a:r>
        </a:p>
      </dsp:txBody>
      <dsp:txXfrm>
        <a:off x="495257" y="3568534"/>
        <a:ext cx="1173763" cy="782508"/>
      </dsp:txXfrm>
    </dsp:sp>
    <dsp:sp modelId="{B799F306-6D7B-440D-AB21-4B641679C93B}">
      <dsp:nvSpPr>
        <dsp:cNvPr id="0" name=""/>
        <dsp:cNvSpPr/>
      </dsp:nvSpPr>
      <dsp:spPr>
        <a:xfrm>
          <a:off x="1805959" y="3635047"/>
          <a:ext cx="1623705" cy="64948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>
              <a:latin typeface="Calibri Light" panose="020F0302020204030204"/>
            </a:rPr>
            <a:t>Javier</a:t>
          </a:r>
        </a:p>
      </dsp:txBody>
      <dsp:txXfrm>
        <a:off x="2130700" y="3635047"/>
        <a:ext cx="974223" cy="649482"/>
      </dsp:txXfrm>
    </dsp:sp>
    <dsp:sp modelId="{6EE2F780-7C1D-4EAE-8E92-438512D42DB0}">
      <dsp:nvSpPr>
        <dsp:cNvPr id="0" name=""/>
        <dsp:cNvSpPr/>
      </dsp:nvSpPr>
      <dsp:spPr>
        <a:xfrm>
          <a:off x="3202345" y="3635047"/>
          <a:ext cx="1623705" cy="64948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Cristina</a:t>
          </a:r>
        </a:p>
      </dsp:txBody>
      <dsp:txXfrm>
        <a:off x="3527086" y="3635047"/>
        <a:ext cx="974223" cy="649482"/>
      </dsp:txXfrm>
    </dsp:sp>
    <dsp:sp modelId="{422A0E89-60C5-41C5-A259-C6EB99B341E6}">
      <dsp:nvSpPr>
        <dsp:cNvPr id="0" name=""/>
        <dsp:cNvSpPr/>
      </dsp:nvSpPr>
      <dsp:spPr>
        <a:xfrm>
          <a:off x="4598732" y="3635047"/>
          <a:ext cx="1623705" cy="64948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Irene</a:t>
          </a:r>
        </a:p>
      </dsp:txBody>
      <dsp:txXfrm>
        <a:off x="4923473" y="3635047"/>
        <a:ext cx="974223" cy="649482"/>
      </dsp:txXfrm>
    </dsp:sp>
    <dsp:sp modelId="{B9A248AF-0883-49EA-A320-B67F00F0F7A2}">
      <dsp:nvSpPr>
        <dsp:cNvPr id="0" name=""/>
        <dsp:cNvSpPr/>
      </dsp:nvSpPr>
      <dsp:spPr>
        <a:xfrm>
          <a:off x="5995118" y="3635047"/>
          <a:ext cx="1623705" cy="64948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Juan Daniel</a:t>
          </a:r>
        </a:p>
      </dsp:txBody>
      <dsp:txXfrm>
        <a:off x="6319859" y="3635047"/>
        <a:ext cx="974223" cy="649482"/>
      </dsp:txXfrm>
    </dsp:sp>
    <dsp:sp modelId="{E47007C0-377A-45CA-82C6-D79C2A04C002}">
      <dsp:nvSpPr>
        <dsp:cNvPr id="0" name=""/>
        <dsp:cNvSpPr/>
      </dsp:nvSpPr>
      <dsp:spPr>
        <a:xfrm>
          <a:off x="7391505" y="363504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err="1">
              <a:latin typeface="Calibri Light" panose="020F0302020204030204"/>
            </a:rPr>
            <a:t>Enol</a:t>
          </a:r>
          <a:endParaRPr lang="es-ES" sz="1600" kern="1200">
            <a:latin typeface="Calibri Light" panose="020F0302020204030204"/>
          </a:endParaRPr>
        </a:p>
      </dsp:txBody>
      <dsp:txXfrm>
        <a:off x="7716246" y="3635047"/>
        <a:ext cx="974223" cy="649482"/>
      </dsp:txXfrm>
    </dsp:sp>
    <dsp:sp modelId="{24E420AD-863B-484E-B731-1501575BC375}">
      <dsp:nvSpPr>
        <dsp:cNvPr id="0" name=""/>
        <dsp:cNvSpPr/>
      </dsp:nvSpPr>
      <dsp:spPr>
        <a:xfrm>
          <a:off x="8787891" y="3635047"/>
          <a:ext cx="1623705" cy="64948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Calibri Light" panose="020F0302020204030204"/>
            </a:rPr>
            <a:t>Daniel Q.</a:t>
          </a:r>
        </a:p>
      </dsp:txBody>
      <dsp:txXfrm>
        <a:off x="9112632" y="3635047"/>
        <a:ext cx="974223" cy="64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a 2">
            <a:extLst>
              <a:ext uri="{FF2B5EF4-FFF2-40B4-BE49-F238E27FC236}">
                <a16:creationId xmlns:a16="http://schemas.microsoft.com/office/drawing/2014/main" id="{F0EBF4F6-E007-5D55-596E-C7A0DBD21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642038"/>
              </p:ext>
            </p:extLst>
          </p:nvPr>
        </p:nvGraphicFramePr>
        <p:xfrm>
          <a:off x="1016941" y="12583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8" name="CuadroTexto 2967">
            <a:extLst>
              <a:ext uri="{FF2B5EF4-FFF2-40B4-BE49-F238E27FC236}">
                <a16:creationId xmlns:a16="http://schemas.microsoft.com/office/drawing/2014/main" id="{E6F2C3B1-6BAB-1A6C-F641-BADC5A7AFEF2}"/>
              </a:ext>
            </a:extLst>
          </p:cNvPr>
          <p:cNvSpPr txBox="1"/>
          <p:nvPr/>
        </p:nvSpPr>
        <p:spPr>
          <a:xfrm>
            <a:off x="4160108" y="-51487"/>
            <a:ext cx="600332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9600" b="1">
                <a:latin typeface="Fave Script Bold Pro"/>
                <a:cs typeface="Calibri"/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3488224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B537DB147D0241A0918CEEAE03563B" ma:contentTypeVersion="11" ma:contentTypeDescription="Create a new document." ma:contentTypeScope="" ma:versionID="0f4c812b1a71e39a603e7914a6e60600">
  <xsd:schema xmlns:xsd="http://www.w3.org/2001/XMLSchema" xmlns:xs="http://www.w3.org/2001/XMLSchema" xmlns:p="http://schemas.microsoft.com/office/2006/metadata/properties" xmlns:ns2="87ce7509-e3c7-4bd8-b4a4-ae9553a297ec" xmlns:ns3="c574deab-1e62-4d77-a0bd-122adfac9ba5" targetNamespace="http://schemas.microsoft.com/office/2006/metadata/properties" ma:root="true" ma:fieldsID="670629547ca9289d813c6c5a419999f6" ns2:_="" ns3:_="">
    <xsd:import namespace="87ce7509-e3c7-4bd8-b4a4-ae9553a297ec"/>
    <xsd:import namespace="c574deab-1e62-4d77-a0bd-122adfac9b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e7509-e3c7-4bd8-b4a4-ae9553a297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dd4a546-8adf-4c52-815a-b7c98147e0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4deab-1e62-4d77-a0bd-122adfac9ba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ce7509-e3c7-4bd8-b4a4-ae9553a297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10AD9B-D9B3-4E7F-9798-1A2786F31E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5D4C99-7A86-4BF4-B744-5960F6FCE0C5}"/>
</file>

<file path=customXml/itemProps3.xml><?xml version="1.0" encoding="utf-8"?>
<ds:datastoreItem xmlns:ds="http://schemas.openxmlformats.org/officeDocument/2006/customXml" ds:itemID="{C91F0CFD-C8A1-4C9A-84E9-1AF4AA348298}">
  <ds:schemaRefs>
    <ds:schemaRef ds:uri="http://schemas.microsoft.com/office/2006/metadata/properties"/>
    <ds:schemaRef ds:uri="http://schemas.microsoft.com/office/infopath/2007/PartnerControls"/>
    <ds:schemaRef ds:uri="87ce7509-e3c7-4bd8-b4a4-ae9553a297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5</cp:revision>
  <dcterms:created xsi:type="dcterms:W3CDTF">2022-11-07T13:13:56Z</dcterms:created>
  <dcterms:modified xsi:type="dcterms:W3CDTF">2022-11-12T21:49:33Z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0x0101005FB537DB147D0241A0918CEEAE03563B</vt:lpwstr>
  </property>
  <property fmtid="{D5CDD505-2E9C-101B-9397-08002B2CF9AE}" pid="3" name="MediaServiceImageTags">
    <vt:lpwstr/>
  </property>
</Properties>
</file>