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116011-1EB0-4022-8F23-819855D7423A}" type="doc">
      <dgm:prSet loTypeId="urn:microsoft.com/office/officeart/2008/layout/RadialCluster" loCatId="relationship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F45EBE70-8D46-4F7F-961E-3C6C9CDA870B}">
      <dgm:prSet phldrT="[Texto]"/>
      <dgm:spPr/>
      <dgm:t>
        <a:bodyPr/>
        <a:lstStyle/>
        <a:p>
          <a:r>
            <a:rPr lang="es-ES" dirty="0" smtClean="0"/>
            <a:t>Organigrama</a:t>
          </a:r>
        </a:p>
        <a:p>
          <a:r>
            <a:rPr lang="es-ES" dirty="0" smtClean="0"/>
            <a:t>Asturcincoscoop</a:t>
          </a:r>
          <a:endParaRPr lang="es-ES" dirty="0"/>
        </a:p>
      </dgm:t>
    </dgm:pt>
    <dgm:pt modelId="{EADA2E61-ECB5-414A-932D-57A090CE3EE6}" type="parTrans" cxnId="{6502A075-9ABF-4994-A991-44E37FE58C04}">
      <dgm:prSet/>
      <dgm:spPr/>
      <dgm:t>
        <a:bodyPr/>
        <a:lstStyle/>
        <a:p>
          <a:endParaRPr lang="es-ES"/>
        </a:p>
      </dgm:t>
    </dgm:pt>
    <dgm:pt modelId="{61785F6C-540E-4C61-B1C8-8B47E0431D76}" type="sibTrans" cxnId="{6502A075-9ABF-4994-A991-44E37FE58C04}">
      <dgm:prSet/>
      <dgm:spPr/>
      <dgm:t>
        <a:bodyPr/>
        <a:lstStyle/>
        <a:p>
          <a:endParaRPr lang="es-ES"/>
        </a:p>
      </dgm:t>
    </dgm:pt>
    <dgm:pt modelId="{9102567E-4677-42C0-B8A6-4F85B7F63FB7}">
      <dgm:prSet phldrT="[Texto]"/>
      <dgm:spPr/>
      <dgm:t>
        <a:bodyPr/>
        <a:lstStyle/>
        <a:p>
          <a:r>
            <a:rPr lang="es-ES" b="1" u="none" smtClean="0">
              <a:effectLst/>
            </a:rPr>
            <a:t>DIRECCIÓN:</a:t>
          </a:r>
        </a:p>
        <a:p>
          <a:r>
            <a:rPr lang="es-ES" b="1" u="none" smtClean="0">
              <a:effectLst/>
            </a:rPr>
            <a:t>1. </a:t>
          </a:r>
          <a:r>
            <a:rPr lang="es-ES" u="none" smtClean="0">
              <a:effectLst/>
            </a:rPr>
            <a:t>Presidente: Samuel</a:t>
          </a:r>
        </a:p>
        <a:p>
          <a:r>
            <a:rPr lang="es-ES" b="1" u="none" smtClean="0">
              <a:effectLst/>
            </a:rPr>
            <a:t>2. </a:t>
          </a:r>
          <a:r>
            <a:rPr lang="es-ES" u="none" smtClean="0">
              <a:effectLst/>
            </a:rPr>
            <a:t>Vicepresidenta/secretaria: Marina</a:t>
          </a:r>
          <a:endParaRPr lang="es-ES" u="none" dirty="0">
            <a:effectLst/>
          </a:endParaRPr>
        </a:p>
      </dgm:t>
    </dgm:pt>
    <dgm:pt modelId="{1254DFF2-A92F-45C2-8C31-A9922D5BFA89}" type="parTrans" cxnId="{032AEC6B-A0A0-405F-95A1-2450C9D7D503}">
      <dgm:prSet/>
      <dgm:spPr/>
      <dgm:t>
        <a:bodyPr/>
        <a:lstStyle/>
        <a:p>
          <a:endParaRPr lang="es-ES"/>
        </a:p>
      </dgm:t>
    </dgm:pt>
    <dgm:pt modelId="{509FB8E6-A9B5-426C-A278-AEA995C8727F}" type="sibTrans" cxnId="{032AEC6B-A0A0-405F-95A1-2450C9D7D503}">
      <dgm:prSet/>
      <dgm:spPr/>
      <dgm:t>
        <a:bodyPr/>
        <a:lstStyle/>
        <a:p>
          <a:endParaRPr lang="es-ES"/>
        </a:p>
      </dgm:t>
    </dgm:pt>
    <dgm:pt modelId="{9D22404C-41FE-4E15-860C-903A29555C90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1800" b="1" i="0" dirty="0" smtClean="0">
              <a:solidFill>
                <a:schemeClr val="bg1">
                  <a:lumMod val="95000"/>
                </a:schemeClr>
              </a:solidFill>
            </a:rPr>
            <a:t>RRHH:</a:t>
          </a:r>
        </a:p>
        <a:p>
          <a:r>
            <a:rPr lang="es-ES" sz="1800" u="sng" dirty="0" smtClean="0">
              <a:solidFill>
                <a:schemeClr val="bg1">
                  <a:lumMod val="95000"/>
                </a:schemeClr>
              </a:solidFill>
            </a:rPr>
            <a:t>Jefa</a:t>
          </a:r>
          <a:r>
            <a:rPr lang="es-ES" sz="1800" dirty="0" smtClean="0">
              <a:solidFill>
                <a:schemeClr val="bg1">
                  <a:lumMod val="95000"/>
                </a:schemeClr>
              </a:solidFill>
            </a:rPr>
            <a:t>: Claudia</a:t>
          </a:r>
        </a:p>
        <a:p>
          <a:r>
            <a:rPr lang="es-ES" sz="1800" dirty="0" smtClean="0">
              <a:solidFill>
                <a:schemeClr val="bg1">
                  <a:lumMod val="95000"/>
                </a:schemeClr>
              </a:solidFill>
            </a:rPr>
            <a:t>Belén</a:t>
          </a:r>
        </a:p>
        <a:p>
          <a:r>
            <a:rPr lang="es-ES" sz="1800" dirty="0" smtClean="0">
              <a:solidFill>
                <a:schemeClr val="bg1">
                  <a:lumMod val="95000"/>
                </a:schemeClr>
              </a:solidFill>
            </a:rPr>
            <a:t>Jano</a:t>
          </a:r>
        </a:p>
        <a:p>
          <a:r>
            <a:rPr lang="es-ES" sz="1800" dirty="0" smtClean="0">
              <a:solidFill>
                <a:schemeClr val="bg1">
                  <a:lumMod val="95000"/>
                </a:schemeClr>
              </a:solidFill>
            </a:rPr>
            <a:t>Rubén</a:t>
          </a:r>
          <a:endParaRPr lang="es-ES" sz="1800" dirty="0">
            <a:solidFill>
              <a:schemeClr val="bg1">
                <a:lumMod val="95000"/>
              </a:schemeClr>
            </a:solidFill>
          </a:endParaRPr>
        </a:p>
      </dgm:t>
    </dgm:pt>
    <dgm:pt modelId="{797E78B6-4233-4B3D-9E6E-98B601C17448}" type="parTrans" cxnId="{644E4E00-677C-48D3-B85D-7D6532CCDF2F}">
      <dgm:prSet/>
      <dgm:spPr/>
      <dgm:t>
        <a:bodyPr/>
        <a:lstStyle/>
        <a:p>
          <a:endParaRPr lang="es-ES"/>
        </a:p>
      </dgm:t>
    </dgm:pt>
    <dgm:pt modelId="{C957E327-EC69-41C7-BC7A-2C5B5565C04C}" type="sibTrans" cxnId="{644E4E00-677C-48D3-B85D-7D6532CCDF2F}">
      <dgm:prSet/>
      <dgm:spPr/>
      <dgm:t>
        <a:bodyPr/>
        <a:lstStyle/>
        <a:p>
          <a:endParaRPr lang="es-ES"/>
        </a:p>
      </dgm:t>
    </dgm:pt>
    <dgm:pt modelId="{E1305D3F-D187-4A90-BBAC-100CACD673B9}">
      <dgm:prSet phldrT="[Texto]" custT="1"/>
      <dgm:spPr/>
      <dgm:t>
        <a:bodyPr/>
        <a:lstStyle/>
        <a:p>
          <a:r>
            <a:rPr lang="es-ES" sz="1800" b="1" smtClean="0"/>
            <a:t>PRODUCCIÓN:</a:t>
          </a:r>
        </a:p>
        <a:p>
          <a:r>
            <a:rPr lang="es-ES" sz="1800" u="sng" smtClean="0"/>
            <a:t>Jefa</a:t>
          </a:r>
          <a:r>
            <a:rPr lang="es-ES" sz="1800" smtClean="0"/>
            <a:t>: Raquel FM</a:t>
          </a:r>
        </a:p>
        <a:p>
          <a:r>
            <a:rPr lang="es-ES" sz="1800" smtClean="0"/>
            <a:t>Celia</a:t>
          </a:r>
          <a:endParaRPr lang="es-ES" sz="1800" dirty="0"/>
        </a:p>
      </dgm:t>
    </dgm:pt>
    <dgm:pt modelId="{C905F750-8C8D-40F4-89A6-D7EAB238A98D}" type="parTrans" cxnId="{B8A45D67-785D-4E93-A9A6-B5E6B61A86E3}">
      <dgm:prSet/>
      <dgm:spPr/>
      <dgm:t>
        <a:bodyPr/>
        <a:lstStyle/>
        <a:p>
          <a:endParaRPr lang="es-ES"/>
        </a:p>
      </dgm:t>
    </dgm:pt>
    <dgm:pt modelId="{3153E5FE-802D-4A11-8A90-9431AC5EF03D}" type="sibTrans" cxnId="{B8A45D67-785D-4E93-A9A6-B5E6B61A86E3}">
      <dgm:prSet/>
      <dgm:spPr/>
      <dgm:t>
        <a:bodyPr/>
        <a:lstStyle/>
        <a:p>
          <a:endParaRPr lang="es-ES"/>
        </a:p>
      </dgm:t>
    </dgm:pt>
    <dgm:pt modelId="{0A477F7B-A924-4C1C-8E7A-D81312A81BA4}">
      <dgm:prSet phldrT="[Texto]" custT="1"/>
      <dgm:spPr/>
      <dgm:t>
        <a:bodyPr/>
        <a:lstStyle/>
        <a:p>
          <a:r>
            <a:rPr lang="es-ES" sz="1800" b="1" i="0" smtClean="0"/>
            <a:t>FINANZAS</a:t>
          </a:r>
          <a:r>
            <a:rPr lang="es-ES" sz="1800" smtClean="0"/>
            <a:t>:</a:t>
          </a:r>
        </a:p>
        <a:p>
          <a:r>
            <a:rPr lang="es-ES" sz="1800" b="0" i="0" u="sng" smtClean="0"/>
            <a:t>Jefe</a:t>
          </a:r>
          <a:r>
            <a:rPr lang="es-ES" sz="1800" smtClean="0"/>
            <a:t>: Aitor</a:t>
          </a:r>
        </a:p>
        <a:p>
          <a:r>
            <a:rPr lang="es-ES" sz="1800" smtClean="0"/>
            <a:t>Alba</a:t>
          </a:r>
        </a:p>
        <a:p>
          <a:r>
            <a:rPr lang="es-ES" sz="1800" smtClean="0"/>
            <a:t>Noelia</a:t>
          </a:r>
          <a:endParaRPr lang="es-ES" sz="1800" dirty="0"/>
        </a:p>
      </dgm:t>
    </dgm:pt>
    <dgm:pt modelId="{31524FC0-2915-4608-ACE1-0628D9A4C382}" type="parTrans" cxnId="{BB793A2A-8FB2-4DAF-8601-E36DED976880}">
      <dgm:prSet/>
      <dgm:spPr/>
      <dgm:t>
        <a:bodyPr/>
        <a:lstStyle/>
        <a:p>
          <a:endParaRPr lang="es-ES"/>
        </a:p>
      </dgm:t>
    </dgm:pt>
    <dgm:pt modelId="{DD333450-9CC7-49A3-B2BA-A2B134BAA3B9}" type="sibTrans" cxnId="{BB793A2A-8FB2-4DAF-8601-E36DED976880}">
      <dgm:prSet/>
      <dgm:spPr/>
      <dgm:t>
        <a:bodyPr/>
        <a:lstStyle/>
        <a:p>
          <a:endParaRPr lang="es-ES"/>
        </a:p>
      </dgm:t>
    </dgm:pt>
    <dgm:pt modelId="{A93266C1-DCBB-4BF9-9539-FEA7EA39DEDB}">
      <dgm:prSet phldrT="[Texto]"/>
      <dgm:spPr/>
      <dgm:t>
        <a:bodyPr/>
        <a:lstStyle/>
        <a:p>
          <a:endParaRPr lang="es-ES" dirty="0"/>
        </a:p>
      </dgm:t>
    </dgm:pt>
    <dgm:pt modelId="{AF90E8E2-0332-4F1D-9D4A-5578EB35FBF5}" type="parTrans" cxnId="{63FA3B7E-9142-4AE3-AE2C-6BA437427F0F}">
      <dgm:prSet/>
      <dgm:spPr/>
      <dgm:t>
        <a:bodyPr/>
        <a:lstStyle/>
        <a:p>
          <a:endParaRPr lang="es-ES"/>
        </a:p>
      </dgm:t>
    </dgm:pt>
    <dgm:pt modelId="{996CA43F-DB37-4C19-BC53-E6E9D8C40329}" type="sibTrans" cxnId="{63FA3B7E-9142-4AE3-AE2C-6BA437427F0F}">
      <dgm:prSet/>
      <dgm:spPr/>
      <dgm:t>
        <a:bodyPr/>
        <a:lstStyle/>
        <a:p>
          <a:endParaRPr lang="es-ES"/>
        </a:p>
      </dgm:t>
    </dgm:pt>
    <dgm:pt modelId="{5097F7CD-49C1-4465-9780-68BF5034D195}">
      <dgm:prSet phldrT="[Texto]" custT="1"/>
      <dgm:spPr/>
      <dgm:t>
        <a:bodyPr/>
        <a:lstStyle/>
        <a:p>
          <a:r>
            <a:rPr lang="es-ES" sz="1800" b="1" smtClean="0"/>
            <a:t>MARKETING:</a:t>
          </a:r>
        </a:p>
        <a:p>
          <a:r>
            <a:rPr lang="es-ES" sz="1800" u="sng" smtClean="0"/>
            <a:t>Jefa</a:t>
          </a:r>
          <a:r>
            <a:rPr lang="es-ES" sz="1800" smtClean="0"/>
            <a:t>: Raquel MQ</a:t>
          </a:r>
        </a:p>
        <a:p>
          <a:r>
            <a:rPr lang="es-ES" sz="1800" smtClean="0"/>
            <a:t>Irene</a:t>
          </a:r>
        </a:p>
        <a:p>
          <a:r>
            <a:rPr lang="es-ES" sz="1800" smtClean="0"/>
            <a:t>Karla</a:t>
          </a:r>
        </a:p>
        <a:p>
          <a:r>
            <a:rPr lang="es-ES" sz="1800" smtClean="0"/>
            <a:t>Denisse</a:t>
          </a:r>
          <a:endParaRPr lang="es-ES" sz="1800" dirty="0"/>
        </a:p>
      </dgm:t>
    </dgm:pt>
    <dgm:pt modelId="{776EDEFF-ED08-4D81-91DA-0D18C45DA05A}" type="parTrans" cxnId="{43021197-4364-4848-AF77-03540966F560}">
      <dgm:prSet/>
      <dgm:spPr/>
      <dgm:t>
        <a:bodyPr/>
        <a:lstStyle/>
        <a:p>
          <a:endParaRPr lang="es-ES"/>
        </a:p>
      </dgm:t>
    </dgm:pt>
    <dgm:pt modelId="{592E35DF-150A-43BB-BA84-21694E53B95A}" type="sibTrans" cxnId="{43021197-4364-4848-AF77-03540966F560}">
      <dgm:prSet/>
      <dgm:spPr/>
      <dgm:t>
        <a:bodyPr/>
        <a:lstStyle/>
        <a:p>
          <a:endParaRPr lang="es-ES"/>
        </a:p>
      </dgm:t>
    </dgm:pt>
    <dgm:pt modelId="{484DF567-D695-4518-B0AE-023EFBC7F185}">
      <dgm:prSet phldrT="[Texto]"/>
      <dgm:spPr/>
      <dgm:t>
        <a:bodyPr/>
        <a:lstStyle/>
        <a:p>
          <a:endParaRPr lang="es-ES" dirty="0"/>
        </a:p>
      </dgm:t>
    </dgm:pt>
    <dgm:pt modelId="{6CEA4A0D-66CC-4C1F-814E-2A653A18E069}" type="parTrans" cxnId="{738A2F56-05A0-4137-B766-189004FBE683}">
      <dgm:prSet/>
      <dgm:spPr/>
      <dgm:t>
        <a:bodyPr/>
        <a:lstStyle/>
        <a:p>
          <a:endParaRPr lang="es-ES"/>
        </a:p>
      </dgm:t>
    </dgm:pt>
    <dgm:pt modelId="{6562CCAF-C1B5-4E4F-9DEF-0C95BE0D262C}" type="sibTrans" cxnId="{738A2F56-05A0-4137-B766-189004FBE683}">
      <dgm:prSet/>
      <dgm:spPr/>
      <dgm:t>
        <a:bodyPr/>
        <a:lstStyle/>
        <a:p>
          <a:endParaRPr lang="es-ES"/>
        </a:p>
      </dgm:t>
    </dgm:pt>
    <dgm:pt modelId="{306264EB-D896-4176-B550-7EE6E8CC6FBD}">
      <dgm:prSet phldrT="[Texto]"/>
      <dgm:spPr/>
      <dgm:t>
        <a:bodyPr/>
        <a:lstStyle/>
        <a:p>
          <a:endParaRPr lang="es-ES" dirty="0"/>
        </a:p>
      </dgm:t>
    </dgm:pt>
    <dgm:pt modelId="{CFBE6D26-5131-48B7-B8FF-EB134D79C591}" type="parTrans" cxnId="{D064E4E2-E1E9-4041-B9BC-FBD7294C573C}">
      <dgm:prSet/>
      <dgm:spPr/>
      <dgm:t>
        <a:bodyPr/>
        <a:lstStyle/>
        <a:p>
          <a:endParaRPr lang="es-ES"/>
        </a:p>
      </dgm:t>
    </dgm:pt>
    <dgm:pt modelId="{419F00D7-BF35-4BEC-A2C1-5AE307BAE39E}" type="sibTrans" cxnId="{D064E4E2-E1E9-4041-B9BC-FBD7294C573C}">
      <dgm:prSet/>
      <dgm:spPr/>
      <dgm:t>
        <a:bodyPr/>
        <a:lstStyle/>
        <a:p>
          <a:endParaRPr lang="es-ES"/>
        </a:p>
      </dgm:t>
    </dgm:pt>
    <dgm:pt modelId="{3ACBE3ED-9620-487E-8369-C732167AD94B}" type="pres">
      <dgm:prSet presAssocID="{41116011-1EB0-4022-8F23-819855D7423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23164AE-5065-4091-A270-4FF91B464BF6}" type="pres">
      <dgm:prSet presAssocID="{F45EBE70-8D46-4F7F-961E-3C6C9CDA870B}" presName="singleCycle" presStyleCnt="0"/>
      <dgm:spPr/>
    </dgm:pt>
    <dgm:pt modelId="{41ACC79A-8DC4-4B1B-AF6A-5383B726A9B7}" type="pres">
      <dgm:prSet presAssocID="{F45EBE70-8D46-4F7F-961E-3C6C9CDA870B}" presName="singleCenter" presStyleLbl="node1" presStyleIdx="0" presStyleCnt="6" custScaleX="180519" custScaleY="73043" custLinFactNeighborX="862" custLinFactNeighborY="-6854">
        <dgm:presLayoutVars>
          <dgm:chMax val="7"/>
          <dgm:chPref val="7"/>
        </dgm:presLayoutVars>
      </dgm:prSet>
      <dgm:spPr>
        <a:prstGeom prst="ribbon2">
          <a:avLst/>
        </a:prstGeom>
      </dgm:spPr>
      <dgm:t>
        <a:bodyPr/>
        <a:lstStyle/>
        <a:p>
          <a:endParaRPr lang="es-ES"/>
        </a:p>
      </dgm:t>
    </dgm:pt>
    <dgm:pt modelId="{F6A6A3EA-1B0B-41F2-AE9C-BB0C7733A026}" type="pres">
      <dgm:prSet presAssocID="{1254DFF2-A92F-45C2-8C31-A9922D5BFA89}" presName="Name56" presStyleLbl="parChTrans1D2" presStyleIdx="0" presStyleCnt="5"/>
      <dgm:spPr/>
    </dgm:pt>
    <dgm:pt modelId="{A1B4EC7B-63CE-4D81-8A3C-CC146CCE7BB3}" type="pres">
      <dgm:prSet presAssocID="{9102567E-4677-42C0-B8A6-4F85B7F63FB7}" presName="text0" presStyleLbl="node1" presStyleIdx="1" presStyleCnt="6" custScaleX="302581" custScaleY="96854" custRadScaleRad="78818" custRadScaleInc="-130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E26F966-B795-4A5A-A029-9FCA24D18E79}" type="pres">
      <dgm:prSet presAssocID="{31524FC0-2915-4608-ACE1-0628D9A4C382}" presName="Name56" presStyleLbl="parChTrans1D2" presStyleIdx="1" presStyleCnt="5"/>
      <dgm:spPr/>
    </dgm:pt>
    <dgm:pt modelId="{89422DBC-8B04-43D9-BA08-052BA6B9339D}" type="pres">
      <dgm:prSet presAssocID="{0A477F7B-A924-4C1C-8E7A-D81312A81BA4}" presName="text0" presStyleLbl="node1" presStyleIdx="2" presStyleCnt="6" custScaleX="138029" custScaleY="140910" custRadScaleRad="111938" custRadScaleInc="203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336077-542C-4F9D-9E98-A80D7ADEC3D2}" type="pres">
      <dgm:prSet presAssocID="{797E78B6-4233-4B3D-9E6E-98B601C17448}" presName="Name56" presStyleLbl="parChTrans1D2" presStyleIdx="2" presStyleCnt="5"/>
      <dgm:spPr/>
    </dgm:pt>
    <dgm:pt modelId="{8879952D-4DD2-4AE5-B25E-C8FB4CC3F134}" type="pres">
      <dgm:prSet presAssocID="{9D22404C-41FE-4E15-860C-903A29555C90}" presName="text0" presStyleLbl="node1" presStyleIdx="3" presStyleCnt="6" custScaleX="121843" custScaleY="139227" custRadScaleRad="101279" custRadScaleInc="-414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6D4598-6688-4CBC-9D52-5A38FAD6800A}" type="pres">
      <dgm:prSet presAssocID="{C905F750-8C8D-40F4-89A6-D7EAB238A98D}" presName="Name56" presStyleLbl="parChTrans1D2" presStyleIdx="3" presStyleCnt="5"/>
      <dgm:spPr/>
    </dgm:pt>
    <dgm:pt modelId="{5F213532-808E-47C9-92D2-0C46708A72A5}" type="pres">
      <dgm:prSet presAssocID="{E1305D3F-D187-4A90-BBAC-100CACD673B9}" presName="text0" presStyleLbl="node1" presStyleIdx="4" presStyleCnt="6" custScaleX="142379" custScaleY="98064" custRadScaleRad="83731" custRadScaleInc="115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ED4731-1451-4B20-8472-E0C02B422544}" type="pres">
      <dgm:prSet presAssocID="{776EDEFF-ED08-4D81-91DA-0D18C45DA05A}" presName="Name56" presStyleLbl="parChTrans1D2" presStyleIdx="4" presStyleCnt="5"/>
      <dgm:spPr/>
    </dgm:pt>
    <dgm:pt modelId="{172CD1DF-6D2C-4DAA-8492-3922040A8F84}" type="pres">
      <dgm:prSet presAssocID="{5097F7CD-49C1-4465-9780-68BF5034D195}" presName="text0" presStyleLbl="node1" presStyleIdx="5" presStyleCnt="6" custScaleX="147939" custScaleY="144630" custRadScaleRad="106216" custRadScaleInc="-276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424B8D9-D8A6-498D-BFB0-5F6F8BAA86A2}" type="presOf" srcId="{1254DFF2-A92F-45C2-8C31-A9922D5BFA89}" destId="{F6A6A3EA-1B0B-41F2-AE9C-BB0C7733A026}" srcOrd="0" destOrd="0" presId="urn:microsoft.com/office/officeart/2008/layout/RadialCluster"/>
    <dgm:cxn modelId="{B14C1333-A068-47DC-979C-CAB5385F4C5A}" type="presOf" srcId="{0A477F7B-A924-4C1C-8E7A-D81312A81BA4}" destId="{89422DBC-8B04-43D9-BA08-052BA6B9339D}" srcOrd="0" destOrd="0" presId="urn:microsoft.com/office/officeart/2008/layout/RadialCluster"/>
    <dgm:cxn modelId="{BB793A2A-8FB2-4DAF-8601-E36DED976880}" srcId="{F45EBE70-8D46-4F7F-961E-3C6C9CDA870B}" destId="{0A477F7B-A924-4C1C-8E7A-D81312A81BA4}" srcOrd="1" destOrd="0" parTransId="{31524FC0-2915-4608-ACE1-0628D9A4C382}" sibTransId="{DD333450-9CC7-49A3-B2BA-A2B134BAA3B9}"/>
    <dgm:cxn modelId="{738A2F56-05A0-4137-B766-189004FBE683}" srcId="{41116011-1EB0-4022-8F23-819855D7423A}" destId="{484DF567-D695-4518-B0AE-023EFBC7F185}" srcOrd="1" destOrd="0" parTransId="{6CEA4A0D-66CC-4C1F-814E-2A653A18E069}" sibTransId="{6562CCAF-C1B5-4E4F-9DEF-0C95BE0D262C}"/>
    <dgm:cxn modelId="{64ECDCB5-8439-4569-B17C-6F385296FAA8}" type="presOf" srcId="{5097F7CD-49C1-4465-9780-68BF5034D195}" destId="{172CD1DF-6D2C-4DAA-8492-3922040A8F84}" srcOrd="0" destOrd="0" presId="urn:microsoft.com/office/officeart/2008/layout/RadialCluster"/>
    <dgm:cxn modelId="{04B54E8A-D99A-44C6-82A1-96DEA110A62D}" type="presOf" srcId="{9D22404C-41FE-4E15-860C-903A29555C90}" destId="{8879952D-4DD2-4AE5-B25E-C8FB4CC3F134}" srcOrd="0" destOrd="0" presId="urn:microsoft.com/office/officeart/2008/layout/RadialCluster"/>
    <dgm:cxn modelId="{D9274B4B-CB0B-4D46-BABE-6032FFC4D917}" type="presOf" srcId="{41116011-1EB0-4022-8F23-819855D7423A}" destId="{3ACBE3ED-9620-487E-8369-C732167AD94B}" srcOrd="0" destOrd="0" presId="urn:microsoft.com/office/officeart/2008/layout/RadialCluster"/>
    <dgm:cxn modelId="{CCF64CA3-581B-4F4F-8652-1C91BBAA3C96}" type="presOf" srcId="{F45EBE70-8D46-4F7F-961E-3C6C9CDA870B}" destId="{41ACC79A-8DC4-4B1B-AF6A-5383B726A9B7}" srcOrd="0" destOrd="0" presId="urn:microsoft.com/office/officeart/2008/layout/RadialCluster"/>
    <dgm:cxn modelId="{6502A075-9ABF-4994-A991-44E37FE58C04}" srcId="{41116011-1EB0-4022-8F23-819855D7423A}" destId="{F45EBE70-8D46-4F7F-961E-3C6C9CDA870B}" srcOrd="0" destOrd="0" parTransId="{EADA2E61-ECB5-414A-932D-57A090CE3EE6}" sibTransId="{61785F6C-540E-4C61-B1C8-8B47E0431D76}"/>
    <dgm:cxn modelId="{2409E916-F27A-4598-87E4-DCA8905D79C5}" type="presOf" srcId="{776EDEFF-ED08-4D81-91DA-0D18C45DA05A}" destId="{ABED4731-1451-4B20-8472-E0C02B422544}" srcOrd="0" destOrd="0" presId="urn:microsoft.com/office/officeart/2008/layout/RadialCluster"/>
    <dgm:cxn modelId="{644E4E00-677C-48D3-B85D-7D6532CCDF2F}" srcId="{F45EBE70-8D46-4F7F-961E-3C6C9CDA870B}" destId="{9D22404C-41FE-4E15-860C-903A29555C90}" srcOrd="2" destOrd="0" parTransId="{797E78B6-4233-4B3D-9E6E-98B601C17448}" sibTransId="{C957E327-EC69-41C7-BC7A-2C5B5565C04C}"/>
    <dgm:cxn modelId="{63FA3B7E-9142-4AE3-AE2C-6BA437427F0F}" srcId="{484DF567-D695-4518-B0AE-023EFBC7F185}" destId="{A93266C1-DCBB-4BF9-9539-FEA7EA39DEDB}" srcOrd="1" destOrd="0" parTransId="{AF90E8E2-0332-4F1D-9D4A-5578EB35FBF5}" sibTransId="{996CA43F-DB37-4C19-BC53-E6E9D8C40329}"/>
    <dgm:cxn modelId="{032AEC6B-A0A0-405F-95A1-2450C9D7D503}" srcId="{F45EBE70-8D46-4F7F-961E-3C6C9CDA870B}" destId="{9102567E-4677-42C0-B8A6-4F85B7F63FB7}" srcOrd="0" destOrd="0" parTransId="{1254DFF2-A92F-45C2-8C31-A9922D5BFA89}" sibTransId="{509FB8E6-A9B5-426C-A278-AEA995C8727F}"/>
    <dgm:cxn modelId="{7946BCD6-9FC4-4D5A-9FAB-10FD7D14B93B}" type="presOf" srcId="{C905F750-8C8D-40F4-89A6-D7EAB238A98D}" destId="{0C6D4598-6688-4CBC-9D52-5A38FAD6800A}" srcOrd="0" destOrd="0" presId="urn:microsoft.com/office/officeart/2008/layout/RadialCluster"/>
    <dgm:cxn modelId="{B8A45D67-785D-4E93-A9A6-B5E6B61A86E3}" srcId="{F45EBE70-8D46-4F7F-961E-3C6C9CDA870B}" destId="{E1305D3F-D187-4A90-BBAC-100CACD673B9}" srcOrd="3" destOrd="0" parTransId="{C905F750-8C8D-40F4-89A6-D7EAB238A98D}" sibTransId="{3153E5FE-802D-4A11-8A90-9431AC5EF03D}"/>
    <dgm:cxn modelId="{43021197-4364-4848-AF77-03540966F560}" srcId="{F45EBE70-8D46-4F7F-961E-3C6C9CDA870B}" destId="{5097F7CD-49C1-4465-9780-68BF5034D195}" srcOrd="4" destOrd="0" parTransId="{776EDEFF-ED08-4D81-91DA-0D18C45DA05A}" sibTransId="{592E35DF-150A-43BB-BA84-21694E53B95A}"/>
    <dgm:cxn modelId="{9CE6FE59-62D7-48CC-BA11-7B6A098564A2}" type="presOf" srcId="{797E78B6-4233-4B3D-9E6E-98B601C17448}" destId="{66336077-542C-4F9D-9E98-A80D7ADEC3D2}" srcOrd="0" destOrd="0" presId="urn:microsoft.com/office/officeart/2008/layout/RadialCluster"/>
    <dgm:cxn modelId="{0C9152CC-45EA-4139-ABCB-DB550AC12CF9}" type="presOf" srcId="{31524FC0-2915-4608-ACE1-0628D9A4C382}" destId="{BE26F966-B795-4A5A-A029-9FCA24D18E79}" srcOrd="0" destOrd="0" presId="urn:microsoft.com/office/officeart/2008/layout/RadialCluster"/>
    <dgm:cxn modelId="{D064E4E2-E1E9-4041-B9BC-FBD7294C573C}" srcId="{484DF567-D695-4518-B0AE-023EFBC7F185}" destId="{306264EB-D896-4176-B550-7EE6E8CC6FBD}" srcOrd="0" destOrd="0" parTransId="{CFBE6D26-5131-48B7-B8FF-EB134D79C591}" sibTransId="{419F00D7-BF35-4BEC-A2C1-5AE307BAE39E}"/>
    <dgm:cxn modelId="{6B20054D-4F05-4B4D-A846-40DFCA50C2C0}" type="presOf" srcId="{9102567E-4677-42C0-B8A6-4F85B7F63FB7}" destId="{A1B4EC7B-63CE-4D81-8A3C-CC146CCE7BB3}" srcOrd="0" destOrd="0" presId="urn:microsoft.com/office/officeart/2008/layout/RadialCluster"/>
    <dgm:cxn modelId="{14213898-56AE-4618-833C-590F11758680}" type="presOf" srcId="{E1305D3F-D187-4A90-BBAC-100CACD673B9}" destId="{5F213532-808E-47C9-92D2-0C46708A72A5}" srcOrd="0" destOrd="0" presId="urn:microsoft.com/office/officeart/2008/layout/RadialCluster"/>
    <dgm:cxn modelId="{AA634A01-CDBD-47AC-B209-5FE5C7A57C28}" type="presParOf" srcId="{3ACBE3ED-9620-487E-8369-C732167AD94B}" destId="{223164AE-5065-4091-A270-4FF91B464BF6}" srcOrd="0" destOrd="0" presId="urn:microsoft.com/office/officeart/2008/layout/RadialCluster"/>
    <dgm:cxn modelId="{7DB0132E-FE03-4CA8-A9D6-39FFA96221D0}" type="presParOf" srcId="{223164AE-5065-4091-A270-4FF91B464BF6}" destId="{41ACC79A-8DC4-4B1B-AF6A-5383B726A9B7}" srcOrd="0" destOrd="0" presId="urn:microsoft.com/office/officeart/2008/layout/RadialCluster"/>
    <dgm:cxn modelId="{B58B93C7-388C-4A6A-9F12-11F979C6E972}" type="presParOf" srcId="{223164AE-5065-4091-A270-4FF91B464BF6}" destId="{F6A6A3EA-1B0B-41F2-AE9C-BB0C7733A026}" srcOrd="1" destOrd="0" presId="urn:microsoft.com/office/officeart/2008/layout/RadialCluster"/>
    <dgm:cxn modelId="{F4C4C541-FD46-4D53-AA68-6CE1BC017ADB}" type="presParOf" srcId="{223164AE-5065-4091-A270-4FF91B464BF6}" destId="{A1B4EC7B-63CE-4D81-8A3C-CC146CCE7BB3}" srcOrd="2" destOrd="0" presId="urn:microsoft.com/office/officeart/2008/layout/RadialCluster"/>
    <dgm:cxn modelId="{7270F7C8-07DA-48E0-8F51-81BC2601A16F}" type="presParOf" srcId="{223164AE-5065-4091-A270-4FF91B464BF6}" destId="{BE26F966-B795-4A5A-A029-9FCA24D18E79}" srcOrd="3" destOrd="0" presId="urn:microsoft.com/office/officeart/2008/layout/RadialCluster"/>
    <dgm:cxn modelId="{07856BDB-6AF7-4CD0-ABFE-0B41AC7BE32B}" type="presParOf" srcId="{223164AE-5065-4091-A270-4FF91B464BF6}" destId="{89422DBC-8B04-43D9-BA08-052BA6B9339D}" srcOrd="4" destOrd="0" presId="urn:microsoft.com/office/officeart/2008/layout/RadialCluster"/>
    <dgm:cxn modelId="{A1601994-FD14-4D2F-A775-EEEC9461A557}" type="presParOf" srcId="{223164AE-5065-4091-A270-4FF91B464BF6}" destId="{66336077-542C-4F9D-9E98-A80D7ADEC3D2}" srcOrd="5" destOrd="0" presId="urn:microsoft.com/office/officeart/2008/layout/RadialCluster"/>
    <dgm:cxn modelId="{9796752F-0C85-49DB-BBA8-6DB44A588649}" type="presParOf" srcId="{223164AE-5065-4091-A270-4FF91B464BF6}" destId="{8879952D-4DD2-4AE5-B25E-C8FB4CC3F134}" srcOrd="6" destOrd="0" presId="urn:microsoft.com/office/officeart/2008/layout/RadialCluster"/>
    <dgm:cxn modelId="{58C8DABA-DA6F-4F86-916C-247A6131369A}" type="presParOf" srcId="{223164AE-5065-4091-A270-4FF91B464BF6}" destId="{0C6D4598-6688-4CBC-9D52-5A38FAD6800A}" srcOrd="7" destOrd="0" presId="urn:microsoft.com/office/officeart/2008/layout/RadialCluster"/>
    <dgm:cxn modelId="{5A6D74FE-5228-4DEC-A7DC-9F387E17D6E7}" type="presParOf" srcId="{223164AE-5065-4091-A270-4FF91B464BF6}" destId="{5F213532-808E-47C9-92D2-0C46708A72A5}" srcOrd="8" destOrd="0" presId="urn:microsoft.com/office/officeart/2008/layout/RadialCluster"/>
    <dgm:cxn modelId="{478AEB56-EF47-4CC1-8896-96DBD295365D}" type="presParOf" srcId="{223164AE-5065-4091-A270-4FF91B464BF6}" destId="{ABED4731-1451-4B20-8472-E0C02B422544}" srcOrd="9" destOrd="0" presId="urn:microsoft.com/office/officeart/2008/layout/RadialCluster"/>
    <dgm:cxn modelId="{545805BC-2345-4E0D-B62C-3482ADC212F5}" type="presParOf" srcId="{223164AE-5065-4091-A270-4FF91B464BF6}" destId="{172CD1DF-6D2C-4DAA-8492-3922040A8F84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CC79A-8DC4-4B1B-AF6A-5383B726A9B7}">
      <dsp:nvSpPr>
        <dsp:cNvPr id="0" name=""/>
        <dsp:cNvSpPr/>
      </dsp:nvSpPr>
      <dsp:spPr>
        <a:xfrm>
          <a:off x="2745048" y="2411815"/>
          <a:ext cx="3713997" cy="1502786"/>
        </a:xfrm>
        <a:prstGeom prst="ribbon2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Organigrama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Asturcincoscoop</a:t>
          </a:r>
          <a:endParaRPr lang="es-ES" sz="1900" kern="1200" dirty="0"/>
        </a:p>
      </dsp:txBody>
      <dsp:txXfrm>
        <a:off x="3673547" y="2411815"/>
        <a:ext cx="1856999" cy="1252317"/>
      </dsp:txXfrm>
    </dsp:sp>
    <dsp:sp modelId="{F6A6A3EA-1B0B-41F2-AE9C-BB0C7733A026}">
      <dsp:nvSpPr>
        <dsp:cNvPr id="0" name=""/>
        <dsp:cNvSpPr/>
      </dsp:nvSpPr>
      <dsp:spPr>
        <a:xfrm rot="16074824">
          <a:off x="4338199" y="2183796"/>
          <a:ext cx="4563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6340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4EC7B-63CE-4D81-8A3C-CC146CCE7BB3}">
      <dsp:nvSpPr>
        <dsp:cNvPr id="0" name=""/>
        <dsp:cNvSpPr/>
      </dsp:nvSpPr>
      <dsp:spPr>
        <a:xfrm>
          <a:off x="2448269" y="620686"/>
          <a:ext cx="4170952" cy="1335091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u="none" kern="1200" smtClean="0">
              <a:effectLst/>
            </a:rPr>
            <a:t>DIRECCIÓN: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u="none" kern="1200" smtClean="0">
              <a:effectLst/>
            </a:rPr>
            <a:t>1. </a:t>
          </a:r>
          <a:r>
            <a:rPr lang="es-ES" sz="1900" u="none" kern="1200" smtClean="0">
              <a:effectLst/>
            </a:rPr>
            <a:t>Presidente: Samuel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u="none" kern="1200" smtClean="0">
              <a:effectLst/>
            </a:rPr>
            <a:t>2. </a:t>
          </a:r>
          <a:r>
            <a:rPr lang="es-ES" sz="1900" u="none" kern="1200" smtClean="0">
              <a:effectLst/>
            </a:rPr>
            <a:t>Vicepresidenta/secretaria: Marina</a:t>
          </a:r>
          <a:endParaRPr lang="es-ES" sz="1900" u="none" kern="1200" dirty="0">
            <a:effectLst/>
          </a:endParaRPr>
        </a:p>
      </dsp:txBody>
      <dsp:txXfrm>
        <a:off x="2513443" y="685860"/>
        <a:ext cx="4040604" cy="1204743"/>
      </dsp:txXfrm>
    </dsp:sp>
    <dsp:sp modelId="{BE26F966-B795-4A5A-A029-9FCA24D18E79}">
      <dsp:nvSpPr>
        <dsp:cNvPr id="0" name=""/>
        <dsp:cNvSpPr/>
      </dsp:nvSpPr>
      <dsp:spPr>
        <a:xfrm rot="21376313">
          <a:off x="6458718" y="3032117"/>
          <a:ext cx="3103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351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22DBC-8B04-43D9-BA08-052BA6B9339D}">
      <dsp:nvSpPr>
        <dsp:cNvPr id="0" name=""/>
        <dsp:cNvSpPr/>
      </dsp:nvSpPr>
      <dsp:spPr>
        <a:xfrm>
          <a:off x="6768741" y="1988846"/>
          <a:ext cx="1902671" cy="194238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smtClean="0"/>
            <a:t>FINANZAS</a:t>
          </a:r>
          <a:r>
            <a:rPr lang="es-ES" sz="1800" kern="120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i="0" u="sng" kern="1200" smtClean="0"/>
            <a:t>Jefe</a:t>
          </a:r>
          <a:r>
            <a:rPr lang="es-ES" sz="1800" kern="1200" smtClean="0"/>
            <a:t>: Aitor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Alba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Noelia</a:t>
          </a:r>
          <a:endParaRPr lang="es-ES" sz="1800" kern="1200" dirty="0"/>
        </a:p>
      </dsp:txBody>
      <dsp:txXfrm>
        <a:off x="6861622" y="2081727"/>
        <a:ext cx="1716909" cy="1756623"/>
      </dsp:txXfrm>
    </dsp:sp>
    <dsp:sp modelId="{66336077-542C-4F9D-9E98-A80D7ADEC3D2}">
      <dsp:nvSpPr>
        <dsp:cNvPr id="0" name=""/>
        <dsp:cNvSpPr/>
      </dsp:nvSpPr>
      <dsp:spPr>
        <a:xfrm rot="2714763">
          <a:off x="5214683" y="4232147"/>
          <a:ext cx="8943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4320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9952D-4DD2-4AE5-B25E-C8FB4CC3F134}">
      <dsp:nvSpPr>
        <dsp:cNvPr id="0" name=""/>
        <dsp:cNvSpPr/>
      </dsp:nvSpPr>
      <dsp:spPr>
        <a:xfrm>
          <a:off x="5976673" y="4437120"/>
          <a:ext cx="1679554" cy="191918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i="0" kern="1200" dirty="0" smtClean="0">
              <a:solidFill>
                <a:schemeClr val="bg1">
                  <a:lumMod val="95000"/>
                </a:schemeClr>
              </a:solidFill>
            </a:rPr>
            <a:t>RRHH: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>
              <a:solidFill>
                <a:schemeClr val="bg1">
                  <a:lumMod val="95000"/>
                </a:schemeClr>
              </a:solidFill>
            </a:rPr>
            <a:t>Jefa</a:t>
          </a:r>
          <a:r>
            <a:rPr lang="es-ES" sz="1800" kern="1200" dirty="0" smtClean="0">
              <a:solidFill>
                <a:schemeClr val="bg1">
                  <a:lumMod val="95000"/>
                </a:schemeClr>
              </a:solidFill>
            </a:rPr>
            <a:t>: Claudia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>
                  <a:lumMod val="95000"/>
                </a:schemeClr>
              </a:solidFill>
            </a:rPr>
            <a:t>Belén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>
                  <a:lumMod val="95000"/>
                </a:schemeClr>
              </a:solidFill>
            </a:rPr>
            <a:t>Jano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>
                  <a:lumMod val="95000"/>
                </a:schemeClr>
              </a:solidFill>
            </a:rPr>
            <a:t>Rubén</a:t>
          </a:r>
          <a:endParaRPr lang="es-ES" sz="18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058662" y="4519109"/>
        <a:ext cx="1515576" cy="1755207"/>
      </dsp:txXfrm>
    </dsp:sp>
    <dsp:sp modelId="{0C6D4598-6688-4CBC-9D52-5A38FAD6800A}">
      <dsp:nvSpPr>
        <dsp:cNvPr id="0" name=""/>
        <dsp:cNvSpPr/>
      </dsp:nvSpPr>
      <dsp:spPr>
        <a:xfrm rot="7538412">
          <a:off x="3274054" y="4319872"/>
          <a:ext cx="9973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7351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13532-808E-47C9-92D2-0C46708A72A5}">
      <dsp:nvSpPr>
        <dsp:cNvPr id="0" name=""/>
        <dsp:cNvSpPr/>
      </dsp:nvSpPr>
      <dsp:spPr>
        <a:xfrm>
          <a:off x="2016233" y="4725141"/>
          <a:ext cx="1962634" cy="1351771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PRODUCCIÓN: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smtClean="0"/>
            <a:t>Jefa</a:t>
          </a:r>
          <a:r>
            <a:rPr lang="es-ES" sz="1800" kern="1200" smtClean="0"/>
            <a:t>: Raquel FM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Celia</a:t>
          </a:r>
          <a:endParaRPr lang="es-ES" sz="1800" kern="1200" dirty="0"/>
        </a:p>
      </dsp:txBody>
      <dsp:txXfrm>
        <a:off x="2082221" y="4791129"/>
        <a:ext cx="1830658" cy="1219795"/>
      </dsp:txXfrm>
    </dsp:sp>
    <dsp:sp modelId="{ABED4731-1451-4B20-8472-E0C02B422544}">
      <dsp:nvSpPr>
        <dsp:cNvPr id="0" name=""/>
        <dsp:cNvSpPr/>
      </dsp:nvSpPr>
      <dsp:spPr>
        <a:xfrm rot="10837438">
          <a:off x="2543330" y="3141886"/>
          <a:ext cx="2017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724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CD1DF-6D2C-4DAA-8492-3922040A8F84}">
      <dsp:nvSpPr>
        <dsp:cNvPr id="0" name=""/>
        <dsp:cNvSpPr/>
      </dsp:nvSpPr>
      <dsp:spPr>
        <a:xfrm>
          <a:off x="504059" y="2132851"/>
          <a:ext cx="2039276" cy="1993663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smtClean="0"/>
            <a:t>MARKETING: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smtClean="0"/>
            <a:t>Jefa</a:t>
          </a:r>
          <a:r>
            <a:rPr lang="es-ES" sz="1800" kern="1200" smtClean="0"/>
            <a:t>: Raquel MQ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Irene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Karla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Denisse</a:t>
          </a:r>
          <a:endParaRPr lang="es-ES" sz="1800" kern="1200" dirty="0"/>
        </a:p>
      </dsp:txBody>
      <dsp:txXfrm>
        <a:off x="601382" y="2230174"/>
        <a:ext cx="1844630" cy="1799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73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60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90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30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71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97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69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92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08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39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40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D9547-06F6-4E20-87DE-108840C87178}" type="datetimeFigureOut">
              <a:rPr lang="es-ES" smtClean="0"/>
              <a:t>16/11/2021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DE23-4A76-4F15-880D-7579752A8F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45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15534183"/>
              </p:ext>
            </p:extLst>
          </p:nvPr>
        </p:nvGraphicFramePr>
        <p:xfrm>
          <a:off x="107504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934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63B73BADAE4494DBD613A67D90A3B04" ma:contentTypeVersion="9" ma:contentTypeDescription="Crear nuevo documento." ma:contentTypeScope="" ma:versionID="24a281bfec1da4af1758e4f6bb496386">
  <xsd:schema xmlns:xsd="http://www.w3.org/2001/XMLSchema" xmlns:xs="http://www.w3.org/2001/XMLSchema" xmlns:p="http://schemas.microsoft.com/office/2006/metadata/properties" xmlns:ns2="a944f4dc-0984-42db-aafd-5113dd732361" targetNamespace="http://schemas.microsoft.com/office/2006/metadata/properties" ma:root="true" ma:fieldsID="f3d3466646d28944f93a4302b5852a66" ns2:_="">
    <xsd:import namespace="a944f4dc-0984-42db-aafd-5113dd73236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4f4dc-0984-42db-aafd-5113dd73236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a944f4dc-0984-42db-aafd-5113dd732361" xsi:nil="true"/>
  </documentManagement>
</p:properties>
</file>

<file path=customXml/itemProps1.xml><?xml version="1.0" encoding="utf-8"?>
<ds:datastoreItem xmlns:ds="http://schemas.openxmlformats.org/officeDocument/2006/customXml" ds:itemID="{9A9C267A-15D9-4421-B8E5-84CA4C5AD91A}"/>
</file>

<file path=customXml/itemProps2.xml><?xml version="1.0" encoding="utf-8"?>
<ds:datastoreItem xmlns:ds="http://schemas.openxmlformats.org/officeDocument/2006/customXml" ds:itemID="{BAD0BFC6-0ECB-4FD5-B069-99E9CA7D4418}"/>
</file>

<file path=customXml/itemProps3.xml><?xml version="1.0" encoding="utf-8"?>
<ds:datastoreItem xmlns:ds="http://schemas.openxmlformats.org/officeDocument/2006/customXml" ds:itemID="{259AB701-9AA3-4560-A963-9547A43EEEBA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IESNº5</dc:creator>
  <cp:lastModifiedBy>IESNº5</cp:lastModifiedBy>
  <cp:revision>3</cp:revision>
  <dcterms:created xsi:type="dcterms:W3CDTF">2021-11-16T13:02:17Z</dcterms:created>
  <dcterms:modified xsi:type="dcterms:W3CDTF">2021-11-16T13:26:15Z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0x010100063B73BADAE4494DBD613A67D90A3B04</vt:lpwstr>
  </property>
</Properties>
</file>