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7" r:id="rId6"/>
    <p:sldId id="263" r:id="rId7"/>
    <p:sldId id="264" r:id="rId8"/>
    <p:sldId id="258" r:id="rId9"/>
    <p:sldId id="260" r:id="rId10"/>
    <p:sldId id="261" r:id="rId11"/>
    <p:sldId id="265" r:id="rId12"/>
    <p:sldId id="26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310B014-B47F-4C41-8B9F-3D6464A1AA3C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9DA263-ECF8-4385-9AEA-A3CF62E538B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5184576" cy="1470025"/>
          </a:xfrm>
        </p:spPr>
        <p:txBody>
          <a:bodyPr/>
          <a:lstStyle/>
          <a:p>
            <a:r>
              <a:rPr lang="es-ES" dirty="0"/>
              <a:t>CATÁLOGO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3305944" cy="990600"/>
          </a:xfrm>
        </p:spPr>
        <p:txBody>
          <a:bodyPr>
            <a:noAutofit/>
          </a:bodyPr>
          <a:lstStyle/>
          <a:p>
            <a:r>
              <a:rPr lang="es-ES" sz="6000" dirty="0"/>
              <a:t> </a:t>
            </a:r>
            <a:r>
              <a:rPr lang="es-ES" sz="6000" dirty="0" err="1"/>
              <a:t>TecnoEx</a:t>
            </a:r>
            <a:endParaRPr lang="es-E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83704"/>
            <a:ext cx="1728192" cy="13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384566"/>
            <a:ext cx="2160240" cy="24263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40135"/>
            <a:ext cx="2304256" cy="24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3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81800" cy="1600200"/>
          </a:xfrm>
        </p:spPr>
        <p:txBody>
          <a:bodyPr/>
          <a:lstStyle/>
          <a:p>
            <a:r>
              <a:rPr lang="es-ES" dirty="0"/>
              <a:t>Dulces artesanales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7543800" cy="3886200"/>
          </a:xfrm>
        </p:spPr>
        <p:txBody>
          <a:bodyPr/>
          <a:lstStyle/>
          <a:p>
            <a:r>
              <a:rPr lang="es-ES" b="1" dirty="0"/>
              <a:t>Tipo de producto: </a:t>
            </a:r>
            <a:r>
              <a:rPr lang="es-ES" dirty="0"/>
              <a:t>Perrunilla.</a:t>
            </a:r>
            <a:endParaRPr lang="es-ES" b="1" dirty="0"/>
          </a:p>
          <a:p>
            <a:r>
              <a:rPr lang="es-ES" b="1" dirty="0"/>
              <a:t>Precio: </a:t>
            </a:r>
            <a:r>
              <a:rPr lang="es-ES" dirty="0"/>
              <a:t>2,50€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 </a:t>
            </a:r>
            <a:r>
              <a:rPr lang="es-ES" dirty="0"/>
              <a:t>400g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76872"/>
            <a:ext cx="3347864" cy="35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480720" cy="1168152"/>
          </a:xfrm>
        </p:spPr>
        <p:txBody>
          <a:bodyPr>
            <a:normAutofit/>
          </a:bodyPr>
          <a:lstStyle/>
          <a:p>
            <a:r>
              <a:rPr lang="es-ES" dirty="0"/>
              <a:t>Dulces artesanales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3600400" cy="3312368"/>
          </a:xfrm>
        </p:spPr>
        <p:txBody>
          <a:bodyPr/>
          <a:lstStyle/>
          <a:p>
            <a:r>
              <a:rPr lang="es-ES" b="1" dirty="0"/>
              <a:t>Tipo de producto: </a:t>
            </a:r>
            <a:r>
              <a:rPr lang="es-ES" dirty="0"/>
              <a:t>Pastas artesanales en forma de corazón.</a:t>
            </a:r>
          </a:p>
          <a:p>
            <a:r>
              <a:rPr lang="es-ES" b="1" dirty="0"/>
              <a:t>Precio:</a:t>
            </a:r>
            <a:r>
              <a:rPr lang="es-ES" dirty="0"/>
              <a:t> 2,50€ 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 </a:t>
            </a:r>
            <a:r>
              <a:rPr lang="es-ES" dirty="0"/>
              <a:t>400g 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580792"/>
            <a:ext cx="4067944" cy="25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81800" cy="1600200"/>
          </a:xfrm>
        </p:spPr>
        <p:txBody>
          <a:bodyPr/>
          <a:lstStyle/>
          <a:p>
            <a:r>
              <a:rPr lang="es-ES" dirty="0"/>
              <a:t>Dulces artesanales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4176464" cy="3886200"/>
          </a:xfrm>
        </p:spPr>
        <p:txBody>
          <a:bodyPr/>
          <a:lstStyle/>
          <a:p>
            <a:r>
              <a:rPr lang="es-ES" b="1" dirty="0"/>
              <a:t>Tipo de producto: </a:t>
            </a:r>
            <a:r>
              <a:rPr lang="es-ES" dirty="0"/>
              <a:t>Perrunillas.</a:t>
            </a:r>
          </a:p>
          <a:p>
            <a:r>
              <a:rPr lang="es-ES" b="1" dirty="0"/>
              <a:t>Precio</a:t>
            </a:r>
            <a:r>
              <a:rPr lang="es-ES" dirty="0"/>
              <a:t>: 2,5€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 </a:t>
            </a:r>
            <a:r>
              <a:rPr lang="es-ES" dirty="0"/>
              <a:t>400g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851920" cy="3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8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1600200"/>
          </a:xfrm>
        </p:spPr>
        <p:txBody>
          <a:bodyPr>
            <a:normAutofit fontScale="90000"/>
          </a:bodyPr>
          <a:lstStyle/>
          <a:p>
            <a:r>
              <a:rPr lang="es-ES" dirty="0"/>
              <a:t>Ingredientes de los dulces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4864"/>
            <a:ext cx="6912768" cy="36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6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600200"/>
          </a:xfrm>
        </p:spPr>
        <p:txBody>
          <a:bodyPr/>
          <a:lstStyle/>
          <a:p>
            <a:r>
              <a:rPr lang="es-ES" dirty="0"/>
              <a:t>Pimentón de la vera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97623"/>
            <a:ext cx="3744416" cy="3886200"/>
          </a:xfrm>
        </p:spPr>
        <p:txBody>
          <a:bodyPr>
            <a:normAutofit/>
          </a:bodyPr>
          <a:lstStyle/>
          <a:p>
            <a:r>
              <a:rPr lang="es-ES" b="1" dirty="0"/>
              <a:t>Precio:</a:t>
            </a:r>
            <a:r>
              <a:rPr lang="es-ES" dirty="0"/>
              <a:t> 3€   </a:t>
            </a:r>
          </a:p>
          <a:p>
            <a:r>
              <a:rPr lang="es-ES" b="1" dirty="0"/>
              <a:t>Peso:</a:t>
            </a:r>
            <a:r>
              <a:rPr lang="es-ES" dirty="0"/>
              <a:t> 70g</a:t>
            </a:r>
          </a:p>
          <a:p>
            <a:r>
              <a:rPr lang="es-ES" b="1" dirty="0"/>
              <a:t>Tipo de producto: </a:t>
            </a:r>
            <a:r>
              <a:rPr lang="es-ES" dirty="0"/>
              <a:t>Pimentón típico extremeño ( dale un toque de picante a tus comidas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348880"/>
            <a:ext cx="2808312" cy="35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81800" cy="1600200"/>
          </a:xfrm>
        </p:spPr>
        <p:txBody>
          <a:bodyPr/>
          <a:lstStyle/>
          <a:p>
            <a:r>
              <a:rPr lang="es-ES" dirty="0"/>
              <a:t>Llaveros artesanales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4674096" cy="3886200"/>
          </a:xfrm>
        </p:spPr>
        <p:txBody>
          <a:bodyPr/>
          <a:lstStyle/>
          <a:p>
            <a:r>
              <a:rPr lang="es-ES" dirty="0"/>
              <a:t>Tipo de producto: Llaveros hechos a mano con formas de osos.</a:t>
            </a:r>
          </a:p>
          <a:p>
            <a:r>
              <a:rPr lang="es-ES" dirty="0"/>
              <a:t>Precio: Llavero grande 1,20€ / Llavero pequeño 1€ / Imán con oso grande 1,20€ / Imán con oso pequeño 1€.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92896"/>
            <a:ext cx="3635896" cy="26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600200"/>
          </a:xfrm>
        </p:spPr>
        <p:txBody>
          <a:bodyPr>
            <a:normAutofit/>
          </a:bodyPr>
          <a:lstStyle/>
          <a:p>
            <a:r>
              <a:rPr lang="es-ES" dirty="0"/>
              <a:t>Embutidos extremeños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988840"/>
            <a:ext cx="2403769" cy="3022104"/>
          </a:xfrm>
        </p:spPr>
      </p:pic>
      <p:sp>
        <p:nvSpPr>
          <p:cNvPr id="9" name="8 CuadroTexto"/>
          <p:cNvSpPr txBox="1"/>
          <p:nvPr/>
        </p:nvSpPr>
        <p:spPr>
          <a:xfrm>
            <a:off x="1115616" y="2487643"/>
            <a:ext cx="4764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Jamón cebo campo IBERICO ROAL</a:t>
            </a:r>
          </a:p>
          <a:p>
            <a:r>
              <a:rPr lang="es-ES" sz="2400" b="1" dirty="0"/>
              <a:t>Tipo de producto:</a:t>
            </a:r>
            <a:r>
              <a:rPr lang="es-ES" sz="2400" dirty="0"/>
              <a:t> Jamón ibérico</a:t>
            </a:r>
          </a:p>
          <a:p>
            <a:r>
              <a:rPr lang="es-ES" sz="2400" b="1" dirty="0"/>
              <a:t>Precio:</a:t>
            </a:r>
            <a:r>
              <a:rPr lang="es-ES" sz="2400" dirty="0"/>
              <a:t> 8,30€ </a:t>
            </a:r>
          </a:p>
          <a:p>
            <a:r>
              <a:rPr lang="es-ES" sz="2400" b="1" dirty="0"/>
              <a:t>Peso </a:t>
            </a:r>
            <a:r>
              <a:rPr lang="es-ES" sz="2400" b="1" dirty="0" err="1"/>
              <a:t>aprox</a:t>
            </a:r>
            <a:r>
              <a:rPr lang="es-ES" sz="2400" b="1" dirty="0"/>
              <a:t>: </a:t>
            </a:r>
            <a:r>
              <a:rPr lang="es-ES" sz="2400" dirty="0"/>
              <a:t>115g</a:t>
            </a:r>
          </a:p>
          <a:p>
            <a:r>
              <a:rPr lang="es-E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995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81800" cy="1600200"/>
          </a:xfrm>
        </p:spPr>
        <p:txBody>
          <a:bodyPr/>
          <a:lstStyle/>
          <a:p>
            <a:r>
              <a:rPr lang="es-ES" dirty="0"/>
              <a:t>Embutidos extremeños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04864"/>
            <a:ext cx="2940336" cy="3886200"/>
          </a:xfrm>
        </p:spPr>
      </p:pic>
      <p:sp>
        <p:nvSpPr>
          <p:cNvPr id="7" name="6 CuadroTexto"/>
          <p:cNvSpPr txBox="1"/>
          <p:nvPr/>
        </p:nvSpPr>
        <p:spPr>
          <a:xfrm>
            <a:off x="827584" y="256490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Salchichón IBÉRICO ROAL</a:t>
            </a:r>
          </a:p>
          <a:p>
            <a:r>
              <a:rPr lang="es-ES" sz="2400" b="1" dirty="0"/>
              <a:t>Tipo de producto:</a:t>
            </a:r>
            <a:r>
              <a:rPr lang="es-ES" sz="2400" dirty="0"/>
              <a:t> Salchichón ibérico  </a:t>
            </a:r>
          </a:p>
          <a:p>
            <a:r>
              <a:rPr lang="es-ES" sz="2400" b="1" dirty="0"/>
              <a:t>Precio:</a:t>
            </a:r>
            <a:r>
              <a:rPr lang="es-ES" sz="2400" dirty="0"/>
              <a:t> 3,80€ </a:t>
            </a:r>
          </a:p>
          <a:p>
            <a:r>
              <a:rPr lang="es-ES" sz="2400" b="1" dirty="0"/>
              <a:t>Peso </a:t>
            </a:r>
            <a:r>
              <a:rPr lang="es-ES" sz="2400" b="1" dirty="0" err="1"/>
              <a:t>aprox</a:t>
            </a:r>
            <a:r>
              <a:rPr lang="es-ES" sz="2400" b="1" dirty="0"/>
              <a:t>:</a:t>
            </a:r>
            <a:r>
              <a:rPr lang="es-ES" sz="2400" dirty="0"/>
              <a:t>  185g </a:t>
            </a:r>
          </a:p>
        </p:txBody>
      </p:sp>
    </p:spTree>
    <p:extLst>
      <p:ext uri="{BB962C8B-B14F-4D97-AF65-F5344CB8AC3E}">
        <p14:creationId xmlns:p14="http://schemas.microsoft.com/office/powerpoint/2010/main" val="154358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1600200"/>
          </a:xfrm>
        </p:spPr>
        <p:txBody>
          <a:bodyPr/>
          <a:lstStyle/>
          <a:p>
            <a:r>
              <a:rPr lang="es-ES" dirty="0"/>
              <a:t>Embutidos extremeños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7543800" cy="3886200"/>
          </a:xfrm>
        </p:spPr>
        <p:txBody>
          <a:bodyPr/>
          <a:lstStyle/>
          <a:p>
            <a:r>
              <a:rPr lang="es-ES" b="1" dirty="0"/>
              <a:t>Tipo de producto:</a:t>
            </a:r>
            <a:r>
              <a:rPr lang="es-ES" dirty="0"/>
              <a:t> Chorizo rojo </a:t>
            </a:r>
          </a:p>
          <a:p>
            <a:r>
              <a:rPr lang="es-ES" b="1" dirty="0"/>
              <a:t>Precio:</a:t>
            </a:r>
            <a:r>
              <a:rPr lang="es-ES" dirty="0"/>
              <a:t> 3,50€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</a:t>
            </a:r>
            <a:r>
              <a:rPr lang="es-ES" dirty="0"/>
              <a:t> 215g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276872"/>
            <a:ext cx="302433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1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81800" cy="1600200"/>
          </a:xfrm>
        </p:spPr>
        <p:txBody>
          <a:bodyPr/>
          <a:lstStyle/>
          <a:p>
            <a:r>
              <a:rPr lang="es-ES" dirty="0"/>
              <a:t>Embutidos extremeños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20280"/>
            <a:ext cx="3168352" cy="3886200"/>
          </a:xfrm>
        </p:spPr>
        <p:txBody>
          <a:bodyPr/>
          <a:lstStyle/>
          <a:p>
            <a:r>
              <a:rPr lang="es-ES" b="1" dirty="0"/>
              <a:t>Tipo de producto: </a:t>
            </a:r>
            <a:r>
              <a:rPr lang="es-ES" dirty="0"/>
              <a:t>Lomo ibérico </a:t>
            </a:r>
            <a:endParaRPr lang="es-ES" b="1" dirty="0"/>
          </a:p>
          <a:p>
            <a:r>
              <a:rPr lang="es-ES" b="1" dirty="0"/>
              <a:t>Precio</a:t>
            </a:r>
            <a:r>
              <a:rPr lang="es-ES" dirty="0"/>
              <a:t>: 9,10€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 </a:t>
            </a:r>
            <a:r>
              <a:rPr lang="es-ES" dirty="0"/>
              <a:t>190g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76872"/>
            <a:ext cx="316835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1600200"/>
          </a:xfrm>
        </p:spPr>
        <p:txBody>
          <a:bodyPr/>
          <a:lstStyle/>
          <a:p>
            <a:r>
              <a:rPr lang="es-ES" dirty="0"/>
              <a:t>Iberitos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4392488" cy="3886200"/>
          </a:xfrm>
        </p:spPr>
        <p:txBody>
          <a:bodyPr/>
          <a:lstStyle/>
          <a:p>
            <a:r>
              <a:rPr lang="es-ES" b="1" dirty="0"/>
              <a:t>Tipo de producto: </a:t>
            </a:r>
            <a:r>
              <a:rPr lang="es-ES" dirty="0"/>
              <a:t>Iberitos ( ricas cremas de diferentes sabores) </a:t>
            </a:r>
          </a:p>
          <a:p>
            <a:r>
              <a:rPr lang="es-ES" b="1" dirty="0"/>
              <a:t>Precio: </a:t>
            </a:r>
            <a:r>
              <a:rPr lang="es-ES" dirty="0"/>
              <a:t>2,50€ ( jamón curado ) , ( tomate aceite y ajo) y ( paté ibérico ).</a:t>
            </a:r>
            <a:endParaRPr lang="es-ES" b="1" dirty="0"/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 </a:t>
            </a:r>
            <a:r>
              <a:rPr lang="es-ES" dirty="0"/>
              <a:t>250g </a:t>
            </a:r>
          </a:p>
          <a:p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744416" cy="25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2801888" cy="1600200"/>
          </a:xfrm>
        </p:spPr>
        <p:txBody>
          <a:bodyPr/>
          <a:lstStyle/>
          <a:p>
            <a:r>
              <a:rPr lang="es-ES" dirty="0"/>
              <a:t>Iberitos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48880"/>
            <a:ext cx="4591546" cy="2736304"/>
          </a:xfrm>
        </p:spPr>
      </p:pic>
      <p:sp>
        <p:nvSpPr>
          <p:cNvPr id="5" name="4 CuadroTexto"/>
          <p:cNvSpPr txBox="1"/>
          <p:nvPr/>
        </p:nvSpPr>
        <p:spPr>
          <a:xfrm>
            <a:off x="395536" y="249289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Tipo de productos:</a:t>
            </a:r>
            <a:r>
              <a:rPr lang="es-ES" sz="2800" dirty="0"/>
              <a:t> iberitos </a:t>
            </a:r>
          </a:p>
          <a:p>
            <a:r>
              <a:rPr lang="es-ES" sz="2800" b="1" dirty="0"/>
              <a:t>Precio: </a:t>
            </a:r>
            <a:r>
              <a:rPr lang="es-ES" sz="2800" dirty="0"/>
              <a:t>3€ Jamón Ibérico /  2,50€  Jamón Curado.</a:t>
            </a:r>
            <a:endParaRPr lang="es-ES" sz="2800" b="1" dirty="0"/>
          </a:p>
          <a:p>
            <a:r>
              <a:rPr lang="es-ES" sz="2800" b="1" dirty="0"/>
              <a:t>Peso </a:t>
            </a:r>
            <a:r>
              <a:rPr lang="es-ES" sz="2800" b="1" dirty="0" err="1"/>
              <a:t>aprox</a:t>
            </a:r>
            <a:r>
              <a:rPr lang="es-ES" sz="2800" b="1" dirty="0"/>
              <a:t>: </a:t>
            </a:r>
            <a:r>
              <a:rPr lang="es-ES" sz="2800" dirty="0"/>
              <a:t>2,50g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3392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81800" cy="1600200"/>
          </a:xfrm>
        </p:spPr>
        <p:txBody>
          <a:bodyPr/>
          <a:lstStyle/>
          <a:p>
            <a:r>
              <a:rPr lang="es-ES" dirty="0"/>
              <a:t>Pulseras artesanales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420888"/>
            <a:ext cx="2194570" cy="2304256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04864"/>
            <a:ext cx="2176814" cy="299695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15817" y="3035167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Pulseras trenzadas hechas a mano ( hechas con cuerda ) </a:t>
            </a:r>
          </a:p>
          <a:p>
            <a:r>
              <a:rPr lang="es-ES" sz="2400" b="1" dirty="0"/>
              <a:t>Tipo de pulsera:</a:t>
            </a:r>
            <a:r>
              <a:rPr lang="es-ES" sz="2400" dirty="0"/>
              <a:t> Grande </a:t>
            </a:r>
          </a:p>
          <a:p>
            <a:r>
              <a:rPr lang="es-ES" sz="2400" b="1" dirty="0"/>
              <a:t>Precio: </a:t>
            </a:r>
            <a:r>
              <a:rPr lang="es-ES" sz="2400" dirty="0"/>
              <a:t>1,20 €   </a:t>
            </a:r>
          </a:p>
        </p:txBody>
      </p:sp>
    </p:spTree>
    <p:extLst>
      <p:ext uri="{BB962C8B-B14F-4D97-AF65-F5344CB8AC3E}">
        <p14:creationId xmlns:p14="http://schemas.microsoft.com/office/powerpoint/2010/main" val="267804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600200"/>
          </a:xfrm>
        </p:spPr>
        <p:txBody>
          <a:bodyPr/>
          <a:lstStyle/>
          <a:p>
            <a:r>
              <a:rPr lang="es-ES" dirty="0"/>
              <a:t>Dulces artesanales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/>
          <a:lstStyle/>
          <a:p>
            <a:r>
              <a:rPr lang="es-ES" b="1" dirty="0"/>
              <a:t>Tipo de producto:</a:t>
            </a:r>
            <a:r>
              <a:rPr lang="es-ES" dirty="0"/>
              <a:t> Rosca flora </a:t>
            </a:r>
          </a:p>
          <a:p>
            <a:r>
              <a:rPr lang="es-ES" b="1" dirty="0"/>
              <a:t>Precio:</a:t>
            </a:r>
            <a:r>
              <a:rPr lang="es-ES" dirty="0"/>
              <a:t> 2,50€ </a:t>
            </a:r>
          </a:p>
          <a:p>
            <a:r>
              <a:rPr lang="es-ES" b="1" dirty="0"/>
              <a:t>Peso </a:t>
            </a:r>
            <a:r>
              <a:rPr lang="es-ES" b="1" dirty="0" err="1"/>
              <a:t>aprox</a:t>
            </a:r>
            <a:r>
              <a:rPr lang="es-ES" b="1" dirty="0"/>
              <a:t>:</a:t>
            </a:r>
            <a:r>
              <a:rPr lang="es-ES" dirty="0"/>
              <a:t> 250g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76872"/>
            <a:ext cx="4067944" cy="34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1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</TotalTime>
  <Words>297</Words>
  <Application>Microsoft Office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CATÁLOGO </vt:lpstr>
      <vt:lpstr>Embutidos extremeños</vt:lpstr>
      <vt:lpstr>Embutidos extremeños</vt:lpstr>
      <vt:lpstr>Embutidos extremeños </vt:lpstr>
      <vt:lpstr>Embutidos extremeños </vt:lpstr>
      <vt:lpstr>Iberitos </vt:lpstr>
      <vt:lpstr>Iberitos </vt:lpstr>
      <vt:lpstr>Pulseras artesanales </vt:lpstr>
      <vt:lpstr>Dulces artesanales </vt:lpstr>
      <vt:lpstr>Dulces artesanales</vt:lpstr>
      <vt:lpstr>Dulces artesanales </vt:lpstr>
      <vt:lpstr>Dulces artesanales </vt:lpstr>
      <vt:lpstr>Ingredientes de los dulces</vt:lpstr>
      <vt:lpstr>Pimentón de la vera </vt:lpstr>
      <vt:lpstr>Llaveros artesanales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19</cp:revision>
  <dcterms:created xsi:type="dcterms:W3CDTF">2022-03-14T09:37:16Z</dcterms:created>
  <dcterms:modified xsi:type="dcterms:W3CDTF">2022-04-04T10:08:18Z</dcterms:modified>
</cp:coreProperties>
</file>