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f6d07df52af850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f6d07df52af850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f876d76fe933f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cf876d76fe933f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f876d76fe933fa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f876d76fe933fa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cf876d76fe933fa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cf876d76fe933fa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cf876d76fe933fa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cf876d76fe933fa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f876d76fe933fa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cf876d76fe933fa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f876d76fe933fa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f876d76fe933fa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e2783a7e0ffae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e2783a7e0ffae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250e98826faf40f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250e98826faf40f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250e98826faf40f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250e98826faf40f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e2783a7e0ffae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e2783a7e0ffae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8434dd90804ba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8434dd90804ba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fe2783a7e0ffaee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fe2783a7e0ffaee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f62c2b22c97fcb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f62c2b22c97fcb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e2783a7e0ffaee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e2783a7e0ffaee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9635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Catálogo</a:t>
            </a:r>
            <a:r>
              <a:rPr lang="es"/>
              <a:t> P.A.C.O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50" y="2466975"/>
            <a:ext cx="23403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 rot="-9460761">
            <a:off x="-1778986" y="-380096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59" y="1259529"/>
            <a:ext cx="2389700" cy="23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4648251" y="863225"/>
            <a:ext cx="3432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Chorizos a la sidra </a:t>
            </a:r>
            <a:endParaRPr b="1" sz="1900"/>
          </a:p>
        </p:txBody>
      </p:sp>
      <p:sp>
        <p:nvSpPr>
          <p:cNvPr id="138" name="Google Shape;138;p22"/>
          <p:cNvSpPr txBox="1"/>
          <p:nvPr/>
        </p:nvSpPr>
        <p:spPr>
          <a:xfrm>
            <a:off x="4478000" y="1448074"/>
            <a:ext cx="3772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plato con </a:t>
            </a:r>
            <a:r>
              <a:rPr lang="es"/>
              <a:t>gran arraigo en Asturias en lo que se reúne lo mejor de la tierra y la chacinería tradicional . Sidra natural y chorizos frescos y poco curados .</a:t>
            </a:r>
            <a:endParaRPr/>
          </a:p>
        </p:txBody>
      </p:sp>
      <p:sp>
        <p:nvSpPr>
          <p:cNvPr id="139" name="Google Shape;139;p22"/>
          <p:cNvSpPr txBox="1"/>
          <p:nvPr/>
        </p:nvSpPr>
        <p:spPr>
          <a:xfrm>
            <a:off x="765041" y="317285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4572000" y="3037850"/>
            <a:ext cx="4004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5 euros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 rot="-9460761">
            <a:off x="-1778986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96" y="1087314"/>
            <a:ext cx="2968875" cy="2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4792283" y="837633"/>
            <a:ext cx="35208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Crema </a:t>
            </a:r>
            <a:r>
              <a:rPr b="1" lang="es" sz="1900"/>
              <a:t>de queso cabrales </a:t>
            </a:r>
            <a:endParaRPr b="1" sz="1900"/>
          </a:p>
        </p:txBody>
      </p:sp>
      <p:sp>
        <p:nvSpPr>
          <p:cNvPr id="148" name="Google Shape;148;p23"/>
          <p:cNvSpPr txBox="1"/>
          <p:nvPr/>
        </p:nvSpPr>
        <p:spPr>
          <a:xfrm>
            <a:off x="4792281" y="1632900"/>
            <a:ext cx="3596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Deliciosa crema de queso cabrales. Toda la intensidad de sabor del queso azul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 Asturias más internacional en forma 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crema para untar.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4754625" y="3236600"/>
            <a:ext cx="3596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2,50 euros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 rot="-9460761">
            <a:off x="-1763609" y="-38008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65" y="1127038"/>
            <a:ext cx="2889425" cy="288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4185225" y="730750"/>
            <a:ext cx="47136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Preparado de fabada </a:t>
            </a:r>
            <a:r>
              <a:rPr b="1" lang="es" sz="1900"/>
              <a:t>asturiana para dos personas</a:t>
            </a: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185226" y="1844400"/>
            <a:ext cx="4084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Preparado para fabada asturiana que incluye receta y consejos de preparación. Para 2 comensales.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Incluye 250g de alubia granja, morcilla asturiana, chorizo extra asturiano y panceta curada sobre tabla</a:t>
            </a: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4526635" y="3627823"/>
            <a:ext cx="3743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15 euros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 rot="-9460761">
            <a:off x="-1778986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78" y="1171706"/>
            <a:ext cx="2800100" cy="2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4377271" y="852283"/>
            <a:ext cx="3708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Tabla de quesos asturianos 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4448680" y="1877021"/>
            <a:ext cx="3565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Esta tabla de seis quesos típicos asturianos está compuesta por las variedades más </a:t>
            </a:r>
            <a:r>
              <a:rPr lang="es"/>
              <a:t>típicas</a:t>
            </a:r>
            <a:r>
              <a:rPr lang="es"/>
              <a:t> y deliciosas de nuestra tierra: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Cabrales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Gamonéu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Abredo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Ovín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Taramundi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Bedón de cabra</a:t>
            </a:r>
            <a:endParaRPr/>
          </a:p>
        </p:txBody>
      </p:sp>
      <p:sp>
        <p:nvSpPr>
          <p:cNvPr id="167" name="Google Shape;167;p25"/>
          <p:cNvSpPr txBox="1"/>
          <p:nvPr/>
        </p:nvSpPr>
        <p:spPr>
          <a:xfrm>
            <a:off x="4640254" y="3971812"/>
            <a:ext cx="3980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13 euros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#012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/>
          <p:nvPr/>
        </p:nvSpPr>
        <p:spPr>
          <a:xfrm rot="-9460761">
            <a:off x="-1768735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70" y="1083475"/>
            <a:ext cx="2976549" cy="29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4572000" y="454814"/>
            <a:ext cx="3991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Paté de cabrales </a:t>
            </a:r>
            <a:r>
              <a:rPr lang="es"/>
              <a:t> 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4637991" y="1569477"/>
            <a:ext cx="3632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Paté artesanal de Queso Cabrales, un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producto de textura fina, muy untuoso, con el sabor y la fuerza del queso asturiano más internacional</a:t>
            </a:r>
            <a:endParaRPr/>
          </a:p>
        </p:txBody>
      </p:sp>
      <p:sp>
        <p:nvSpPr>
          <p:cNvPr id="176" name="Google Shape;176;p26"/>
          <p:cNvSpPr txBox="1"/>
          <p:nvPr/>
        </p:nvSpPr>
        <p:spPr>
          <a:xfrm>
            <a:off x="4638003" y="3530725"/>
            <a:ext cx="3925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 2,50 euros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 rot="-9460761">
            <a:off x="-1763609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64" y="1085125"/>
            <a:ext cx="3189275" cy="29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 txBox="1"/>
          <p:nvPr/>
        </p:nvSpPr>
        <p:spPr>
          <a:xfrm>
            <a:off x="909428" y="2144700"/>
            <a:ext cx="3662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7"/>
          <p:cNvSpPr txBox="1"/>
          <p:nvPr/>
        </p:nvSpPr>
        <p:spPr>
          <a:xfrm>
            <a:off x="4979525" y="504680"/>
            <a:ext cx="2222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Llavero de vaca</a:t>
            </a:r>
            <a:endParaRPr b="1" sz="1900"/>
          </a:p>
        </p:txBody>
      </p:sp>
      <p:sp>
        <p:nvSpPr>
          <p:cNvPr id="185" name="Google Shape;185;p27"/>
          <p:cNvSpPr txBox="1"/>
          <p:nvPr/>
        </p:nvSpPr>
        <p:spPr>
          <a:xfrm>
            <a:off x="5061549" y="1085125"/>
            <a:ext cx="32751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Llavero con colgadielles de vaca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Llavero con colgantes que representan a asturias:la vaca lechera, la cruz de nuestra bandera, y la manzana mayuca con la que se </a:t>
            </a:r>
            <a:r>
              <a:rPr lang="es"/>
              <a:t>elabora la sidra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5061550" y="3662075"/>
            <a:ext cx="3662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 3 </a:t>
            </a:r>
            <a:r>
              <a:rPr lang="es"/>
              <a:t>euros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/>
          <p:nvPr/>
        </p:nvSpPr>
        <p:spPr>
          <a:xfrm rot="-9460761">
            <a:off x="-1768735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040" y="958216"/>
            <a:ext cx="2507575" cy="30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4723221" y="958229"/>
            <a:ext cx="39318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Llavero de asturiana</a:t>
            </a:r>
            <a:r>
              <a:rPr lang="es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</a:t>
            </a:r>
            <a:r>
              <a:rPr lang="es"/>
              <a:t>bonito accesorio para tus llaves que </a:t>
            </a:r>
            <a:r>
              <a:rPr lang="es"/>
              <a:t>reúne</a:t>
            </a:r>
            <a:r>
              <a:rPr lang="es"/>
              <a:t> los principales símbolos de asturias: la sidra, nuestra asturiana con el traje regional, el famoso tribal y nuestra bandera.</a:t>
            </a:r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4571999" y="3249414"/>
            <a:ext cx="3995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3 euros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#015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rot="-9460761">
            <a:off x="-1789237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32" y="1031986"/>
            <a:ext cx="2516775" cy="27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753525" y="703841"/>
            <a:ext cx="3355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Mermelada de sidra Villa Melba</a:t>
            </a:r>
            <a:r>
              <a:rPr lang="es"/>
              <a:t> 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2069449" y="2292501"/>
            <a:ext cx="616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420375" y="1632900"/>
            <a:ext cx="40215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Tarro de cristal de 275 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Mermelada elaborada en Asturias de forma artesanal.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100% natural, sin conservantes ni colorantes.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4572000" y="3427775"/>
            <a:ext cx="4202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3,50 euros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#001                        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-9460761">
            <a:off x="-1789237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4420375" y="1031975"/>
            <a:ext cx="36804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Mermelada d</a:t>
            </a:r>
            <a:r>
              <a:rPr b="1" lang="es" sz="1900"/>
              <a:t>e </a:t>
            </a:r>
            <a:r>
              <a:rPr b="1" lang="es" sz="1900"/>
              <a:t>arándanos</a:t>
            </a:r>
            <a:endParaRPr sz="1900"/>
          </a:p>
        </p:txBody>
      </p:sp>
      <p:sp>
        <p:nvSpPr>
          <p:cNvPr id="72" name="Google Shape;72;p15"/>
          <p:cNvSpPr txBox="1"/>
          <p:nvPr/>
        </p:nvSpPr>
        <p:spPr>
          <a:xfrm>
            <a:off x="2069449" y="2292501"/>
            <a:ext cx="616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4420375" y="1632900"/>
            <a:ext cx="40215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Tarro de cristal de 275 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Mermelada elabor</a:t>
            </a:r>
            <a:r>
              <a:rPr lang="es"/>
              <a:t>ada</a:t>
            </a:r>
            <a:r>
              <a:rPr lang="es"/>
              <a:t> </a:t>
            </a:r>
            <a:r>
              <a:rPr lang="es"/>
              <a:t>en</a:t>
            </a:r>
            <a:r>
              <a:rPr lang="es"/>
              <a:t> Asturi</a:t>
            </a:r>
            <a:r>
              <a:rPr lang="es"/>
              <a:t>as</a:t>
            </a:r>
            <a:r>
              <a:rPr lang="es"/>
              <a:t> de forma artesana</a:t>
            </a:r>
            <a:r>
              <a:rPr lang="es"/>
              <a:t>l con los mejores arándanos de nuestra tierra.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100% natural, sin conservantes ni colorantes.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420379" y="3475924"/>
            <a:ext cx="4202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4 euros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#002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06" y="1066075"/>
            <a:ext cx="2488651" cy="28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rot="-9460761">
            <a:off x="-1789237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420375" y="1031975"/>
            <a:ext cx="3355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Mermelada de </a:t>
            </a:r>
            <a:r>
              <a:rPr b="1" lang="es" sz="1900"/>
              <a:t>melocotón</a:t>
            </a:r>
            <a:endParaRPr b="1" sz="1900"/>
          </a:p>
        </p:txBody>
      </p:sp>
      <p:sp>
        <p:nvSpPr>
          <p:cNvPr id="82" name="Google Shape;82;p16"/>
          <p:cNvSpPr txBox="1"/>
          <p:nvPr/>
        </p:nvSpPr>
        <p:spPr>
          <a:xfrm>
            <a:off x="2069449" y="2292501"/>
            <a:ext cx="6162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4420375" y="1632900"/>
            <a:ext cx="40215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Tarro de cristal de 275 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Mermelada elaborada en Asturias de forma artesanal.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100% natural, sin conservantes ni colorantes.</a:t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4572000" y="3427775"/>
            <a:ext cx="4202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3,50 euros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#003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24" y="1207849"/>
            <a:ext cx="2678025" cy="266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 rot="-9460761">
            <a:off x="-1784081" y="-38008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98" y="1348369"/>
            <a:ext cx="3323100" cy="2446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159075" y="755760"/>
            <a:ext cx="301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Dulce de manzana El Gaitero</a:t>
            </a:r>
            <a:r>
              <a:rPr b="1" lang="es" sz="1900"/>
              <a:t> </a:t>
            </a:r>
            <a:endParaRPr b="1" sz="1900"/>
          </a:p>
        </p:txBody>
      </p:sp>
      <p:sp>
        <p:nvSpPr>
          <p:cNvPr id="93" name="Google Shape;93;p17"/>
          <p:cNvSpPr txBox="1"/>
          <p:nvPr/>
        </p:nvSpPr>
        <p:spPr>
          <a:xfrm>
            <a:off x="5159073" y="1823910"/>
            <a:ext cx="3630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 tarrinas de 200 g. de dulce de manzana de marca El Gaitero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3205686"/>
            <a:ext cx="4379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 : 3 euros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#004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 rot="-9460761">
            <a:off x="-1773860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20" y="878829"/>
            <a:ext cx="3289375" cy="30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702239" y="749350"/>
            <a:ext cx="382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Casadiellas Asturianas </a:t>
            </a:r>
            <a:r>
              <a:rPr lang="es"/>
              <a:t>  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4702249" y="1715334"/>
            <a:ext cx="40470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Elaboradas de forma artesanal, con avellana y nueces y envueltas en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 fina masa de harina de trigo,  espolvoreadas con azúcar, son un rico postre con el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 finalizar cualquier comida.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630100" y="3841732"/>
            <a:ext cx="39693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8 euros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 rot="-9460761">
            <a:off x="-1789237" y="-380095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59" y="1195973"/>
            <a:ext cx="3365750" cy="27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4932016" y="873310"/>
            <a:ext cx="3605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Moscovitas de </a:t>
            </a:r>
            <a:r>
              <a:rPr b="1" lang="es" sz="1900"/>
              <a:t>chocolate 160g</a:t>
            </a:r>
            <a:r>
              <a:rPr lang="es"/>
              <a:t>  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416718" y="1619685"/>
            <a:ext cx="44997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Finas pastas de almendra marcona y cobertura de chocolate puro. Son elaboradas "una a una" de manera totalmente artesana siguiendo la receta original de los antiguos maestros confiteros de Rialto, en Oviedo.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861968" y="3325986"/>
            <a:ext cx="3745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10 euros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/>
          <p:nvPr/>
        </p:nvSpPr>
        <p:spPr>
          <a:xfrm>
            <a:off x="-2101475" y="-286400"/>
            <a:ext cx="6166200" cy="61593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467" y="1186273"/>
            <a:ext cx="2280400" cy="32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4695015" y="1186285"/>
            <a:ext cx="36525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Finas pastas de almendra marcona y cobertura de chocolate con leche. Son elaboradas "una a una" de manera totalmente artesana siguiendo la receta original de los antiguos maestros confiteros de Rialto, en Oviedo.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4695019" y="513185"/>
            <a:ext cx="3837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chemeClr val="dk1"/>
                </a:solidFill>
              </a:rPr>
              <a:t>Moscovitas de chocolate con leche 160g </a:t>
            </a:r>
            <a:r>
              <a:rPr lang="es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 flipH="1">
            <a:off x="4879525" y="3067750"/>
            <a:ext cx="36525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10 euros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 rot="-9460761">
            <a:off x="-1763609" y="-380096"/>
            <a:ext cx="5925912" cy="5903686"/>
          </a:xfrm>
          <a:prstGeom prst="chord">
            <a:avLst>
              <a:gd fmla="val 2636173" name="adj1"/>
              <a:gd fmla="val 16291319" name="adj2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75" y="1071550"/>
            <a:ext cx="3455850" cy="28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4834399" y="1071550"/>
            <a:ext cx="38127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/>
              <a:t>Caja con galletas de la abuela </a:t>
            </a:r>
            <a:r>
              <a:rPr lang="es"/>
              <a:t>     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4834400" y="1979525"/>
            <a:ext cx="35124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Caseta de la playa de Gijón con galletas de La Abuela. Todas las galletas están elaboradas artesanalmente en Asturias con mantequilla.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4890950" y="3522600"/>
            <a:ext cx="34560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Precio: 5 euros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#008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