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F5117FFD-40CC-4B0D-8250-CF1D177A74B0}" type="datetime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13/01/21</a:t>
            </a:fld>
            <a:endParaRPr b="0" lang="es-E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C293E3F-8387-4C1F-B09E-2E2D4C6F5299}" type="slidenum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es-E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5389920" y="2858040"/>
            <a:ext cx="1437480" cy="140076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 </a:t>
            </a: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Presidenta    Esperanza                                        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8039880" y="1993320"/>
            <a:ext cx="1326960" cy="13885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 </a:t>
            </a: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Marketing   Adama 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    </a:t>
            </a: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Oscar                                                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8096760" y="4569480"/>
            <a:ext cx="1326960" cy="13885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Informática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Nicolas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   </a:t>
            </a: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Marcos                                 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3139200" y="4908960"/>
            <a:ext cx="1364040" cy="104436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Tesorero  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Alejandro                                    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3048480" y="1881000"/>
            <a:ext cx="1400760" cy="149904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Recursos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  </a:t>
            </a: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Humanos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Cosmín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</a:t>
            </a: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Jordan                                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5059440" y="610560"/>
            <a:ext cx="1953720" cy="92124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Secretario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Elías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6701760" y="4219200"/>
            <a:ext cx="1528560" cy="447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8"/>
          <p:cNvSpPr/>
          <p:nvPr/>
        </p:nvSpPr>
        <p:spPr>
          <a:xfrm flipH="1">
            <a:off x="6677640" y="2690640"/>
            <a:ext cx="1321920" cy="815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9"/>
          <p:cNvSpPr/>
          <p:nvPr/>
        </p:nvSpPr>
        <p:spPr>
          <a:xfrm flipH="1">
            <a:off x="6086880" y="1535400"/>
            <a:ext cx="6840" cy="1393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10"/>
          <p:cNvSpPr/>
          <p:nvPr/>
        </p:nvSpPr>
        <p:spPr>
          <a:xfrm>
            <a:off x="4484880" y="2690640"/>
            <a:ext cx="987840" cy="72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11"/>
          <p:cNvSpPr/>
          <p:nvPr/>
        </p:nvSpPr>
        <p:spPr>
          <a:xfrm flipV="1">
            <a:off x="4484880" y="4255560"/>
            <a:ext cx="987840" cy="695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12"/>
          <p:cNvSpPr/>
          <p:nvPr/>
        </p:nvSpPr>
        <p:spPr>
          <a:xfrm>
            <a:off x="7041600" y="1068480"/>
            <a:ext cx="1688400" cy="1000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13"/>
          <p:cNvSpPr/>
          <p:nvPr/>
        </p:nvSpPr>
        <p:spPr>
          <a:xfrm flipV="1">
            <a:off x="3673800" y="1011240"/>
            <a:ext cx="1344240" cy="81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14"/>
          <p:cNvSpPr/>
          <p:nvPr/>
        </p:nvSpPr>
        <p:spPr>
          <a:xfrm flipH="1">
            <a:off x="6149160" y="4165560"/>
            <a:ext cx="19440" cy="1208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15"/>
          <p:cNvSpPr/>
          <p:nvPr/>
        </p:nvSpPr>
        <p:spPr>
          <a:xfrm flipH="1" flipV="1">
            <a:off x="3702600" y="3420000"/>
            <a:ext cx="105480" cy="153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6"/>
          <p:cNvSpPr/>
          <p:nvPr/>
        </p:nvSpPr>
        <p:spPr>
          <a:xfrm flipH="1">
            <a:off x="8754840" y="3391200"/>
            <a:ext cx="68400" cy="1184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CustomShape 17"/>
          <p:cNvSpPr/>
          <p:nvPr/>
        </p:nvSpPr>
        <p:spPr>
          <a:xfrm>
            <a:off x="5417640" y="5442120"/>
            <a:ext cx="1499040" cy="104436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Vice-presidente: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Sergio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18"/>
          <p:cNvSpPr/>
          <p:nvPr/>
        </p:nvSpPr>
        <p:spPr>
          <a:xfrm flipV="1">
            <a:off x="6900120" y="5355720"/>
            <a:ext cx="1208880" cy="474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19"/>
          <p:cNvSpPr/>
          <p:nvPr/>
        </p:nvSpPr>
        <p:spPr>
          <a:xfrm flipH="1" flipV="1">
            <a:off x="4545360" y="5367960"/>
            <a:ext cx="965520" cy="461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LibreOffice/5.2.7.2$Linux_x86 LibreOffice_project/20m0$Build-2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2020-11-27T11:26:42Z</dcterms:created>
  <dc:creator/>
  <dc:description/>
  <dc:language>es-ES</dc:language>
  <cp:lastModifiedBy/>
  <dcterms:modified xsi:type="dcterms:W3CDTF">2021-01-13T09:46:07Z</dcterms:modified>
  <cp:revision>276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lianceAssetId">
    <vt:lpwstr/>
  </property>
  <property fmtid="{D5CDD505-2E9C-101B-9397-08002B2CF9AE}" pid="4" name="ContentTypeId">
    <vt:lpwstr>0x010100D98BB6F3F3560945B922583D96E40790</vt:lpwstr>
  </property>
  <property fmtid="{D5CDD505-2E9C-101B-9397-08002B2CF9AE}" pid="5" name="HiddenSlides">
    <vt:i4>0</vt:i4>
  </property>
  <property fmtid="{D5CDD505-2E9C-101B-9397-08002B2CF9AE}" pid="6" name="HyperlinksChanged">
    <vt:bool>0</vt:bool>
  </property>
  <property fmtid="{D5CDD505-2E9C-101B-9397-08002B2CF9AE}" pid="7" name="LinksUpToDate">
    <vt:bool>0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Order">
    <vt:i4>1600</vt:i4>
  </property>
  <property fmtid="{D5CDD505-2E9C-101B-9397-08002B2CF9AE}" pid="11" name="PresentationFormat">
    <vt:lpwstr>Panorámica</vt:lpwstr>
  </property>
  <property fmtid="{D5CDD505-2E9C-101B-9397-08002B2CF9AE}" pid="12" name="ScaleCrop">
    <vt:bool>0</vt:bool>
  </property>
  <property fmtid="{D5CDD505-2E9C-101B-9397-08002B2CF9AE}" pid="13" name="ShareDoc">
    <vt:bool>0</vt:bool>
  </property>
  <property fmtid="{D5CDD505-2E9C-101B-9397-08002B2CF9AE}" pid="14" name="Slides">
    <vt:i4>3</vt:i4>
  </property>
  <property fmtid="{D5CDD505-2E9C-101B-9397-08002B2CF9AE}" pid="15" name="_SharedFileIndex">
    <vt:lpwstr/>
  </property>
  <property fmtid="{D5CDD505-2E9C-101B-9397-08002B2CF9AE}" pid="16" name="_SourceUrl">
    <vt:lpwstr/>
  </property>
</Properties>
</file>