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15/12/2020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482526" y="620688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Presidente</a:t>
            </a:r>
          </a:p>
          <a:p>
            <a:pPr algn="ctr"/>
            <a:r>
              <a:rPr lang="es-ES" sz="2000" b="1" dirty="0" smtClean="0"/>
              <a:t>Pedro Ángel</a:t>
            </a:r>
            <a:endParaRPr lang="es-ES" sz="20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82526" y="2347607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Secretario</a:t>
            </a:r>
          </a:p>
          <a:p>
            <a:pPr algn="ctr"/>
            <a:r>
              <a:rPr lang="es-ES" sz="2000" b="1" dirty="0" smtClean="0"/>
              <a:t>Daniel</a:t>
            </a:r>
            <a:endParaRPr lang="es-ES" sz="200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4200205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Comunicación</a:t>
            </a:r>
          </a:p>
          <a:p>
            <a:pPr algn="ctr"/>
            <a:r>
              <a:rPr lang="es-ES" sz="2000" b="1" dirty="0" smtClean="0"/>
              <a:t>Jesús</a:t>
            </a:r>
            <a:endParaRPr lang="es-ES" sz="20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482526" y="4200205"/>
            <a:ext cx="2025578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Marketing</a:t>
            </a:r>
          </a:p>
          <a:p>
            <a:pPr algn="ctr"/>
            <a:r>
              <a:rPr lang="es-ES" sz="2000" b="1" dirty="0" smtClean="0"/>
              <a:t>Bryan</a:t>
            </a:r>
            <a:endParaRPr lang="es-ES" sz="2000" b="1" dirty="0"/>
          </a:p>
        </p:txBody>
      </p:sp>
      <p:sp>
        <p:nvSpPr>
          <p:cNvPr id="9" name="8 Rectángulo redondeado"/>
          <p:cNvSpPr/>
          <p:nvPr/>
        </p:nvSpPr>
        <p:spPr>
          <a:xfrm>
            <a:off x="6660232" y="4182683"/>
            <a:ext cx="2016224" cy="79208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Compra-Venta</a:t>
            </a:r>
          </a:p>
          <a:p>
            <a:pPr algn="ctr"/>
            <a:r>
              <a:rPr lang="es-ES" sz="2000" b="1" dirty="0" smtClean="0"/>
              <a:t>Izan y Antonio</a:t>
            </a:r>
            <a:endParaRPr lang="es-ES" sz="2000" b="1" dirty="0"/>
          </a:p>
        </p:txBody>
      </p:sp>
      <p:cxnSp>
        <p:nvCxnSpPr>
          <p:cNvPr id="16" name="15 Conector recto de flecha"/>
          <p:cNvCxnSpPr>
            <a:stCxn id="4" idx="2"/>
            <a:endCxn id="6" idx="0"/>
          </p:cNvCxnSpPr>
          <p:nvPr/>
        </p:nvCxnSpPr>
        <p:spPr>
          <a:xfrm>
            <a:off x="4490638" y="1412776"/>
            <a:ext cx="0" cy="93483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6" idx="2"/>
            <a:endCxn id="8" idx="0"/>
          </p:cNvCxnSpPr>
          <p:nvPr/>
        </p:nvCxnSpPr>
        <p:spPr>
          <a:xfrm>
            <a:off x="4490638" y="3139695"/>
            <a:ext cx="4677" cy="106051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2339752" y="3104327"/>
            <a:ext cx="1142774" cy="10772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5498750" y="3104327"/>
            <a:ext cx="1161482" cy="10772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1"/>
            <a:endCxn id="7" idx="3"/>
          </p:cNvCxnSpPr>
          <p:nvPr/>
        </p:nvCxnSpPr>
        <p:spPr>
          <a:xfrm flipH="1">
            <a:off x="2339752" y="4596249"/>
            <a:ext cx="114277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8" idx="3"/>
            <a:endCxn id="9" idx="1"/>
          </p:cNvCxnSpPr>
          <p:nvPr/>
        </p:nvCxnSpPr>
        <p:spPr>
          <a:xfrm flipV="1">
            <a:off x="5508104" y="4578727"/>
            <a:ext cx="1152128" cy="1752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45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2020-12-14T11:38:49Z</dcterms:created>
  <dcterms:modified xsi:type="dcterms:W3CDTF">2020-12-15T07:21:00Z</dcterms:modified>
</cp:coreProperties>
</file>