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5" r:id="rId3"/>
    <p:sldId id="266" r:id="rId4"/>
    <p:sldId id="267" r:id="rId5"/>
    <p:sldId id="269" r:id="rId6"/>
    <p:sldId id="270" r:id="rId7"/>
    <p:sldId id="272" r:id="rId8"/>
    <p:sldId id="273" r:id="rId9"/>
    <p:sldId id="274" r:id="rId10"/>
    <p:sldId id="276" r:id="rId11"/>
    <p:sldId id="277" r:id="rId12"/>
    <p:sldId id="279" r:id="rId13"/>
    <p:sldId id="282" r:id="rId14"/>
    <p:sldId id="283" r:id="rId15"/>
    <p:sldId id="284" r:id="rId16"/>
    <p:sldId id="287" r:id="rId17"/>
    <p:sldId id="289" r:id="rId18"/>
    <p:sldId id="290" r:id="rId19"/>
    <p:sldId id="294" r:id="rId20"/>
    <p:sldId id="297" r:id="rId21"/>
    <p:sldId id="298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 snapToGrid="0">
      <p:cViewPr>
        <p:scale>
          <a:sx n="77" d="100"/>
          <a:sy n="77" d="100"/>
        </p:scale>
        <p:origin x="-8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345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mpact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1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1000"/>
          </a:blip>
          <a:tile tx="0" ty="0" sx="100000" sy="100000" flip="none" algn="tl"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C:\Users\Toshiba\Desktop\empresariales\logo empresariales 3º ES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752" y="3272621"/>
            <a:ext cx="4667804" cy="2546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632423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  <a:prstGeom prst="rect">
            <a:avLst/>
          </a:prstGeom>
          <a:solidFill>
            <a:srgbClr val="76923C"/>
          </a:solidFill>
          <a:ln w="1905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1500"/>
              <a:buFont typeface="Impact"/>
              <a:buNone/>
            </a:pPr>
            <a:r>
              <a:rPr lang="es-ES" sz="11500" dirty="0" smtClean="0">
                <a:solidFill>
                  <a:srgbClr val="632423"/>
                </a:solidFill>
              </a:rPr>
              <a:t>CATÁLOGO</a:t>
            </a:r>
            <a:endParaRPr sz="11500" dirty="0">
              <a:solidFill>
                <a:srgbClr val="632423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6116595"/>
            <a:ext cx="38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losemprendedores.miajadas@gmail.com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104615" y="6149664"/>
            <a:ext cx="38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mtClean="0"/>
              <a:t>Instagram: los_emprendedores13</a:t>
            </a:r>
            <a:endParaRPr lang="es-ES" b="1" dirty="0"/>
          </a:p>
          <a:p>
            <a:endParaRPr lang="es-E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 dirty="0" smtClean="0">
                <a:solidFill>
                  <a:srgbClr val="632423"/>
                </a:solidFill>
              </a:rPr>
              <a:t>QUESO </a:t>
            </a:r>
            <a:r>
              <a:rPr lang="es-ES" b="1" dirty="0">
                <a:solidFill>
                  <a:srgbClr val="632423"/>
                </a:solidFill>
              </a:rPr>
              <a:t>DE OVEJA</a:t>
            </a:r>
            <a:endParaRPr b="1" dirty="0">
              <a:solidFill>
                <a:srgbClr val="632423"/>
              </a:solidFill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7504" y="2039631"/>
            <a:ext cx="3374186" cy="3103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delicia extremeña.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95560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interior cremoso  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QUESO CURADO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2051720" y="4313825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34" descr="https://lh4.googleusercontent.com/fZ_UZGJkPTUESARYibK5fojIYQHBP3QmZyUvWo38PfJXM700tzvIx1-5SIqbEW0ur6gCKF6fE_Ck3EBD8izQfN_-0NShlXQMMi3oUSMTWD4Q58FhwLi3bFRh5csuektlOPfNamssTWSXL5sEg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860" y="1700808"/>
            <a:ext cx="3220580" cy="3220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delicia picante o con sabor fuerte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95561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CURIOSIDADES:1º una cuña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2º medio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ACEITUNAS MACHADAS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36" descr="https://lh4.googleusercontent.com/joqK2BX3N1Acwvlpdz5Mbq1dpSF1qK27iU6oQLPLyo3H6Jm-SHt6aJ6gSKlaaTcVKUiEbe0uPfVV72cWBcQYB2cMr3nAvZ2PxwHlpzKkVJRLqSZXg1Y66c2kEyEVCIIaelg-dR-QA_XOYn6nQ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540640"/>
            <a:ext cx="3824305" cy="38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aceituna con un guiso típico extremeño 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g por tarrina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Arroz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307" name="Google Shape;307;p39"/>
          <p:cNvSpPr txBox="1"/>
          <p:nvPr/>
        </p:nvSpPr>
        <p:spPr>
          <a:xfrm>
            <a:off x="2051720" y="4313825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1 kg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9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 00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26;p18"/>
          <p:cNvSpPr txBox="1">
            <a:spLocks/>
          </p:cNvSpPr>
          <p:nvPr/>
        </p:nvSpPr>
        <p:spPr>
          <a:xfrm>
            <a:off x="107503" y="2826327"/>
            <a:ext cx="4824538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arroz cosechado y empaquetado en una empresa </a:t>
            </a:r>
            <a:r>
              <a:rPr lang="es-ES" dirty="0" err="1" smtClean="0">
                <a:solidFill>
                  <a:srgbClr val="632423"/>
                </a:solidFill>
              </a:rPr>
              <a:t>miajadeña</a:t>
            </a:r>
            <a:r>
              <a:rPr lang="es-ES" dirty="0">
                <a:solidFill>
                  <a:srgbClr val="632423"/>
                </a:solidFill>
              </a:rPr>
              <a:t>.</a:t>
            </a: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kg 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C:\Users\usuario\Desktop\IAEE 4º\3º ESO\154764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38" y="1466989"/>
            <a:ext cx="3810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Pipas Extremeñas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26;p18"/>
          <p:cNvSpPr txBox="1">
            <a:spLocks/>
          </p:cNvSpPr>
          <p:nvPr/>
        </p:nvSpPr>
        <p:spPr>
          <a:xfrm>
            <a:off x="107502" y="2826327"/>
            <a:ext cx="4192649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pipas típicas hechas en Extremadura.</a:t>
            </a:r>
            <a:endParaRPr lang="es-ES" dirty="0">
              <a:solidFill>
                <a:srgbClr val="632423"/>
              </a:solidFill>
            </a:endParaRPr>
          </a:p>
        </p:txBody>
      </p:sp>
      <p:pic>
        <p:nvPicPr>
          <p:cNvPr id="7170" name="Picture 2" descr="C:\Users\usuario\Desktop\IAEE 4º\3º ESO\pipas-extremenas-sal_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3197"/>
            <a:ext cx="3489249" cy="348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PÍMENTON DE LA VERA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g </a:t>
            </a:r>
          </a:p>
        </p:txBody>
      </p:sp>
      <p:sp>
        <p:nvSpPr>
          <p:cNvPr id="9" name="Google Shape;126;p18"/>
          <p:cNvSpPr txBox="1">
            <a:spLocks/>
          </p:cNvSpPr>
          <p:nvPr/>
        </p:nvSpPr>
        <p:spPr>
          <a:xfrm>
            <a:off x="107502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condimento típico extremeño.</a:t>
            </a:r>
            <a:endParaRPr lang="es-ES" dirty="0">
              <a:solidFill>
                <a:srgbClr val="632423"/>
              </a:solidFill>
            </a:endParaRPr>
          </a:p>
        </p:txBody>
      </p:sp>
      <p:pic>
        <p:nvPicPr>
          <p:cNvPr id="1026" name="Picture 2" descr="C:\Users\usuario\Desktop\IAEE 4º\3º ESO\pimen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74470"/>
            <a:ext cx="2726967" cy="27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MORCILLA DE PATATA, CALABAZA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352" name="Google Shape;352;p44"/>
          <p:cNvSpPr txBox="1"/>
          <p:nvPr/>
        </p:nvSpPr>
        <p:spPr>
          <a:xfrm>
            <a:off x="2051720" y="4313825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4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44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Google Shape;355;p44" descr="https://lh6.googleusercontent.com/3v4deAbXBkG8uwL4ddZGNd5CpEv87nxDtsqfSu1Ftw4lK47pBgs-adw-oRq2U9d4yTVuuqJb5fqJVINE79tD4lDIU2vc0I0LIFeYWVzZnFAE-QdPmqR4UCzWn_i5r7KJ55VfV1LXZgjydYjSS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928" y="1988840"/>
            <a:ext cx="3194720" cy="21298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62920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Morcilla </a:t>
            </a:r>
            <a:r>
              <a:rPr lang="es-ES" dirty="0">
                <a:solidFill>
                  <a:srgbClr val="632423"/>
                </a:solidFill>
              </a:rPr>
              <a:t>elaborado por una empresa </a:t>
            </a:r>
            <a:r>
              <a:rPr lang="es-ES" dirty="0" err="1">
                <a:solidFill>
                  <a:srgbClr val="632423"/>
                </a:solidFill>
              </a:rPr>
              <a:t>Miajadeña</a:t>
            </a:r>
            <a:r>
              <a:rPr lang="es-ES" dirty="0" smtClean="0">
                <a:solidFill>
                  <a:srgbClr val="632423"/>
                </a:solidFill>
              </a:rPr>
              <a:t>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62920" y="5458514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Envasado al vacío.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ser picante y dulce.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SALCHICHÓN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373" name="Google Shape;373;p46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46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5" name="Google Shape;375;p46" descr="https://lh4.googleusercontent.com/sNTidOpyEnHSCtHLJj5Bu_yP2hGDofyAczSf6_BRexQ-1fnXG-JHZju7WuLt94pfnEE1tmYTWh1PcyJcxQ1fB1oI6uiNcBdeLSK6P-mCP8uVw-qj6V7w-81S23FUXtZNc1L389Bzn-7BwFPGK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874" y="1454701"/>
            <a:ext cx="3238582" cy="2743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Salchichón elaborado </a:t>
            </a:r>
            <a:r>
              <a:rPr lang="es-ES" dirty="0">
                <a:solidFill>
                  <a:srgbClr val="632423"/>
                </a:solidFill>
              </a:rPr>
              <a:t>por una empresa </a:t>
            </a:r>
            <a:r>
              <a:rPr lang="es-ES" dirty="0" err="1">
                <a:solidFill>
                  <a:srgbClr val="632423"/>
                </a:solidFill>
              </a:rPr>
              <a:t>Miajadeña</a:t>
            </a:r>
            <a:r>
              <a:rPr lang="es-ES" dirty="0">
                <a:solidFill>
                  <a:srgbClr val="632423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Clr>
                <a:srgbClr val="632423"/>
              </a:buClr>
              <a:buSzPct val="100000"/>
              <a:buNone/>
            </a:pPr>
            <a:r>
              <a:rPr lang="es-ES" dirty="0" smtClean="0">
                <a:solidFill>
                  <a:srgbClr val="632423"/>
                </a:solidFill>
              </a:rPr>
              <a:t>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62920" y="5470199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Envasado al vacío. 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>
                <a:solidFill>
                  <a:srgbClr val="632423"/>
                </a:solidFill>
              </a:rPr>
              <a:t>CHORIZO</a:t>
            </a:r>
            <a:endParaRPr>
              <a:solidFill>
                <a:srgbClr val="632423"/>
              </a:solidFill>
            </a:endParaRPr>
          </a:p>
        </p:txBody>
      </p:sp>
      <p:sp>
        <p:nvSpPr>
          <p:cNvPr id="383" name="Google Shape;383;p47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 MANO: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5" name="Google Shape;385;p47" descr="https://lh4.googleusercontent.com/IG1GW0jBlt784xTfSXCyGksMprAdBuddPJJWUwfsavY7m0I77TkmsMaBd0NS8_q9pQ2C-O_h2jWF45d1-V4QfOzBbtnbQM5cQwaLw81E4xAzvxkMU0zxr1IcqiKiUXFZKd12bIwdM-Z061S0X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4727" y="1680518"/>
            <a:ext cx="3096344" cy="25708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chorizo elaborado por una empresa </a:t>
            </a:r>
            <a:r>
              <a:rPr lang="es-ES" dirty="0" err="1" smtClean="0">
                <a:solidFill>
                  <a:srgbClr val="632423"/>
                </a:solidFill>
              </a:rPr>
              <a:t>Miajadeña</a:t>
            </a:r>
            <a:r>
              <a:rPr lang="es-ES" dirty="0" smtClean="0">
                <a:solidFill>
                  <a:srgbClr val="632423"/>
                </a:solidFill>
              </a:rPr>
              <a:t>.</a:t>
            </a: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Envasados al vacío.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Dulce o picante, sin gluten y sin lactosa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MASCARILLAS FACIALES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417" name="Google Shape;417;p51"/>
          <p:cNvSpPr txBox="1"/>
          <p:nvPr/>
        </p:nvSpPr>
        <p:spPr>
          <a:xfrm>
            <a:off x="2051720" y="4313825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1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HIGIENE: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0" name="Google Shape;420;p51" descr="https://lh6.googleusercontent.com/FhoTnuTIFPLgIrijvwX3lE2OQzGHtEH7rIqea-hsV_eOx_5aOhlTz25XlmCyryR8vyrmDJ3JzME_z9PwFEqID1ATZ0SdeZWzMtzCiHLK81mTSsSBYs8OfQ7teCpHh8zMcXv5MY2-MGz1aZL4D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1822102"/>
            <a:ext cx="273367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refrescantes e hidratantes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923289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5 sobres por paquetes. Elaborada con sales.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Aceite de oliva virgen extra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30363" y="2466108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ct val="100000"/>
              <a:buChar char="•"/>
            </a:pPr>
            <a:r>
              <a:rPr lang="es-ES" dirty="0" smtClean="0">
                <a:solidFill>
                  <a:srgbClr val="632423"/>
                </a:solidFill>
              </a:rPr>
              <a:t>DESCRIPCIÓN: Aceites con un excelente sabor y para muchas utilidades.  </a:t>
            </a:r>
            <a:endParaRPr dirty="0">
              <a:solidFill>
                <a:srgbClr val="632423"/>
              </a:solidFill>
            </a:endParaRPr>
          </a:p>
        </p:txBody>
      </p:sp>
      <p:sp>
        <p:nvSpPr>
          <p:cNvPr id="10" name="Google Shape;116;p17"/>
          <p:cNvSpPr txBox="1"/>
          <p:nvPr/>
        </p:nvSpPr>
        <p:spPr>
          <a:xfrm>
            <a:off x="52084" y="5206962"/>
            <a:ext cx="4540075" cy="1477287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cada formato trae una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cantidad.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Formato pequeño: 250 ml                                                                                                             Formato mediano: 750  ml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Formato grande: 1 l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C:\Users\usuario\Desktop\IAEE 4º\3º ESO\aceite_clas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61" y="1544593"/>
            <a:ext cx="3259095" cy="32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VELAS AROMATIZADAS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HIGIENE: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Google Shape;45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1556792"/>
            <a:ext cx="2798168" cy="37308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vela en vaso de cristal, de diferentes olores, elaborada con productos extremeños(higo, cereza, ajo) 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 arder deja un agradable  perfume en el ambiente. Venta individual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SALES DE BAÑO ANTIOXIDANTES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458" name="Google Shape;458;p55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55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HIGIENE: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0" name="Google Shape;46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0628" y="1700808"/>
            <a:ext cx="2641812" cy="35224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sales antioxidantes y enriquecedoras para tu piel.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2 tipos de pack., cada uno contiene 5 botes por pack de diferentes olores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 dirty="0" smtClean="0">
                <a:solidFill>
                  <a:srgbClr val="632423"/>
                </a:solidFill>
              </a:rPr>
              <a:t>Cata </a:t>
            </a:r>
            <a:r>
              <a:rPr lang="es-ES" b="1" dirty="0">
                <a:solidFill>
                  <a:srgbClr val="632423"/>
                </a:solidFill>
              </a:rPr>
              <a:t>de aceites</a:t>
            </a:r>
            <a:endParaRPr b="1" dirty="0">
              <a:solidFill>
                <a:srgbClr val="632423"/>
              </a:solidFill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1835696" y="3789040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3" descr="https://lh6.googleusercontent.com/hYqyt-JxlWfTrFzQLvpyuqkwxxP26axrT86JvQ5G6R6Ra_lqC3ZPD34XWwfRvk0SHzdYqQ-s25xj40ShghtMkkvxNc-BXzMBjDWPM9dSufqMj8VqzWpGdBkW8IPkgDQ8nmZVcKhCyhWHGuKL2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5168" y="1556792"/>
            <a:ext cx="3257271" cy="33710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variedad de aceites de oliva, diferenciados por la madurez de la oliva. 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10" name="Google Shape;116;p17"/>
          <p:cNvSpPr txBox="1"/>
          <p:nvPr/>
        </p:nvSpPr>
        <p:spPr>
          <a:xfrm>
            <a:off x="107502" y="5484053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 ml por botella. 4 por pack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ACEITES AROMATIZADOS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4" descr="https://lh6.googleusercontent.com/wVVO3VsDI6x4c9F3-fw7EDe5TIBeGznY7ZTvVV1CqB5l7QsmXNeVRNVMkDRt6iRu6AfxKB4sT5quyhDeuxkab06aRyFoXOHNJGPNRIxfBrl8hwdJkjG2n9SQA0MThHyqrhS6AwnQ3xkWEvxH1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556792"/>
            <a:ext cx="3718720" cy="3718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gama de aceites con diferentes trazas de condimentos.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10" name="Google Shape;116;p17"/>
          <p:cNvSpPr txBox="1"/>
          <p:nvPr/>
        </p:nvSpPr>
        <p:spPr>
          <a:xfrm>
            <a:off x="107502" y="5576385"/>
            <a:ext cx="4436789" cy="923289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Cada formato trae 750 ml.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Variedades: romero, trufa, limón, ajo, cebolla y guinda. 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TOMATE FRITO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26;p18"/>
          <p:cNvSpPr txBox="1">
            <a:spLocks/>
          </p:cNvSpPr>
          <p:nvPr/>
        </p:nvSpPr>
        <p:spPr>
          <a:xfrm>
            <a:off x="102654" y="2826327"/>
            <a:ext cx="5162073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tomate obtenido de </a:t>
            </a:r>
            <a:r>
              <a:rPr lang="es-ES" dirty="0" err="1" smtClean="0">
                <a:solidFill>
                  <a:srgbClr val="632423"/>
                </a:solidFill>
              </a:rPr>
              <a:t>Miajadas</a:t>
            </a:r>
            <a:r>
              <a:rPr lang="es-ES" dirty="0" smtClean="0">
                <a:solidFill>
                  <a:srgbClr val="632423"/>
                </a:solidFill>
              </a:rPr>
              <a:t> y procesado por industrias </a:t>
            </a:r>
            <a:r>
              <a:rPr lang="es-ES" dirty="0" err="1" smtClean="0">
                <a:solidFill>
                  <a:srgbClr val="632423"/>
                </a:solidFill>
              </a:rPr>
              <a:t>miajadeñas</a:t>
            </a:r>
            <a:r>
              <a:rPr lang="es-ES" dirty="0" smtClean="0">
                <a:solidFill>
                  <a:srgbClr val="632423"/>
                </a:solidFill>
              </a:rPr>
              <a:t>.  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err="1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tomcoex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350 g por </a:t>
            </a:r>
            <a:r>
              <a:rPr lang="es-ES" sz="1800" dirty="0" err="1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brik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</a:t>
            </a:r>
            <a:r>
              <a:rPr lang="es-ES" sz="1800" dirty="0" err="1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solís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 por 200 g por unid.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C:\Users\usuario\Desktop\IAEE 4º\3º ESO\tomate-frito-tomcoex-350g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9373"/>
            <a:ext cx="3024336" cy="26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Tomate Triturado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1763688" y="3944493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16;p17"/>
          <p:cNvSpPr txBox="1"/>
          <p:nvPr/>
        </p:nvSpPr>
        <p:spPr>
          <a:xfrm>
            <a:off x="107502" y="5576385"/>
            <a:ext cx="4436789" cy="646290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cada formato trae una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cantidad. Formato de 750g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26;p18"/>
          <p:cNvSpPr txBox="1">
            <a:spLocks/>
          </p:cNvSpPr>
          <p:nvPr/>
        </p:nvSpPr>
        <p:spPr>
          <a:xfrm>
            <a:off x="107502" y="2826327"/>
            <a:ext cx="4718841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</a:t>
            </a:r>
            <a:r>
              <a:rPr lang="es-ES" dirty="0">
                <a:solidFill>
                  <a:srgbClr val="632423"/>
                </a:solidFill>
              </a:rPr>
              <a:t>tomate obtenido de </a:t>
            </a:r>
            <a:r>
              <a:rPr lang="es-ES" dirty="0" err="1">
                <a:solidFill>
                  <a:srgbClr val="632423"/>
                </a:solidFill>
              </a:rPr>
              <a:t>Miajadas</a:t>
            </a:r>
            <a:r>
              <a:rPr lang="es-ES" dirty="0">
                <a:solidFill>
                  <a:srgbClr val="632423"/>
                </a:solidFill>
              </a:rPr>
              <a:t> y </a:t>
            </a:r>
            <a:r>
              <a:rPr lang="es-ES" dirty="0" smtClean="0">
                <a:solidFill>
                  <a:srgbClr val="632423"/>
                </a:solidFill>
              </a:rPr>
              <a:t>triturado </a:t>
            </a:r>
            <a:r>
              <a:rPr lang="es-ES" dirty="0">
                <a:solidFill>
                  <a:srgbClr val="632423"/>
                </a:solidFill>
              </a:rPr>
              <a:t>por industrias </a:t>
            </a:r>
            <a:r>
              <a:rPr lang="es-ES" dirty="0" err="1" smtClean="0">
                <a:solidFill>
                  <a:srgbClr val="632423"/>
                </a:solidFill>
              </a:rPr>
              <a:t>miajadeñas</a:t>
            </a:r>
            <a:r>
              <a:rPr lang="es-ES" dirty="0" smtClean="0">
                <a:solidFill>
                  <a:srgbClr val="632423"/>
                </a:solidFill>
              </a:rPr>
              <a:t>. </a:t>
            </a:r>
            <a:endParaRPr lang="es-ES" dirty="0">
              <a:solidFill>
                <a:srgbClr val="632423"/>
              </a:solidFill>
            </a:endParaRPr>
          </a:p>
        </p:txBody>
      </p:sp>
      <p:pic>
        <p:nvPicPr>
          <p:cNvPr id="3074" name="Picture 2" descr="C:\Users\usuario\Desktop\IAEE 4º\3º ESO\tritur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43" y="1784522"/>
            <a:ext cx="4070522" cy="24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PRESTINOS EXTREMEÑOS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4934822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26;p18"/>
          <p:cNvSpPr txBox="1">
            <a:spLocks/>
          </p:cNvSpPr>
          <p:nvPr/>
        </p:nvSpPr>
        <p:spPr>
          <a:xfrm>
            <a:off x="107502" y="2826327"/>
            <a:ext cx="5111179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</a:t>
            </a:r>
            <a:r>
              <a:rPr lang="es-ES" dirty="0" err="1" smtClean="0">
                <a:solidFill>
                  <a:srgbClr val="632423"/>
                </a:solidFill>
              </a:rPr>
              <a:t>prestinos</a:t>
            </a:r>
            <a:r>
              <a:rPr lang="es-ES" dirty="0" smtClean="0">
                <a:solidFill>
                  <a:srgbClr val="632423"/>
                </a:solidFill>
              </a:rPr>
              <a:t> caseros elaborados con productos de nuestra tierra.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500g por paquete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 descr="C:\Users\usuario\Desktop\IAEE 4º\3º ESO\pestinos-extremenos-de-azucar-280-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84" y="1495167"/>
            <a:ext cx="3197061" cy="29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GALLETAS RIZADAS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1763688" y="3944493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5652120" y="5391720"/>
            <a:ext cx="3024336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PRECIO: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26;p18"/>
          <p:cNvSpPr txBox="1">
            <a:spLocks/>
          </p:cNvSpPr>
          <p:nvPr/>
        </p:nvSpPr>
        <p:spPr>
          <a:xfrm>
            <a:off x="102655" y="2826327"/>
            <a:ext cx="4901394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</a:t>
            </a:r>
            <a:r>
              <a:rPr lang="es-ES" dirty="0">
                <a:solidFill>
                  <a:srgbClr val="632423"/>
                </a:solidFill>
              </a:rPr>
              <a:t> </a:t>
            </a:r>
            <a:r>
              <a:rPr lang="es-ES" dirty="0" smtClean="0">
                <a:solidFill>
                  <a:srgbClr val="632423"/>
                </a:solidFill>
              </a:rPr>
              <a:t>galletas rizadas caseras elaboradas </a:t>
            </a:r>
            <a:r>
              <a:rPr lang="es-ES" dirty="0">
                <a:solidFill>
                  <a:srgbClr val="632423"/>
                </a:solidFill>
              </a:rPr>
              <a:t>con productos de nuestra </a:t>
            </a:r>
            <a:r>
              <a:rPr lang="es-ES" dirty="0" smtClean="0">
                <a:solidFill>
                  <a:srgbClr val="632423"/>
                </a:solidFill>
              </a:rPr>
              <a:t>tierra</a:t>
            </a:r>
            <a:r>
              <a:rPr lang="es-ES" dirty="0">
                <a:solidFill>
                  <a:srgbClr val="632423"/>
                </a:solidFill>
              </a:rPr>
              <a:t> </a:t>
            </a:r>
            <a:r>
              <a:rPr lang="es-ES" dirty="0" smtClean="0">
                <a:solidFill>
                  <a:srgbClr val="632423"/>
                </a:solidFill>
              </a:rPr>
              <a:t>y con gran sabor.</a:t>
            </a:r>
            <a:endParaRPr lang="es-ES" dirty="0">
              <a:solidFill>
                <a:srgbClr val="632423"/>
              </a:solidFill>
            </a:endParaRPr>
          </a:p>
        </p:txBody>
      </p:sp>
      <p:sp>
        <p:nvSpPr>
          <p:cNvPr id="9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12 galletas por bandeja.</a:t>
            </a:r>
          </a:p>
        </p:txBody>
      </p:sp>
      <p:pic>
        <p:nvPicPr>
          <p:cNvPr id="5122" name="Picture 2" descr="C:\Users\usuario\Desktop\IAEE 4º\3º ESO\galletas-riz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1" y="1498253"/>
            <a:ext cx="3386009" cy="33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6923C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400"/>
              <a:buFont typeface="Impact"/>
              <a:buNone/>
            </a:pPr>
            <a:r>
              <a:rPr lang="es-ES" b="1">
                <a:solidFill>
                  <a:srgbClr val="632423"/>
                </a:solidFill>
              </a:rPr>
              <a:t>BOMBONES DE HIGOS</a:t>
            </a:r>
            <a:endParaRPr b="1">
              <a:solidFill>
                <a:srgbClr val="632423"/>
              </a:solidFill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2051720" y="4313825"/>
            <a:ext cx="2880320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4644008" y="6093296"/>
            <a:ext cx="3888432" cy="369332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INDICE ALIMENTACION:</a:t>
            </a:r>
            <a:endParaRPr sz="180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16;p17"/>
          <p:cNvSpPr txBox="1"/>
          <p:nvPr/>
        </p:nvSpPr>
        <p:spPr>
          <a:xfrm>
            <a:off x="107502" y="5484053"/>
            <a:ext cx="4540075" cy="369291"/>
          </a:xfrm>
          <a:prstGeom prst="rect">
            <a:avLst/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CURIOSIDADES: </a:t>
            </a:r>
            <a:r>
              <a:rPr lang="es-ES" sz="1800" dirty="0" smtClean="0">
                <a:solidFill>
                  <a:srgbClr val="6324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diferentes formatos  </a:t>
            </a:r>
            <a:endParaRPr sz="1800" dirty="0">
              <a:solidFill>
                <a:srgbClr val="6324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26;p18"/>
          <p:cNvSpPr txBox="1">
            <a:spLocks/>
          </p:cNvSpPr>
          <p:nvPr/>
        </p:nvSpPr>
        <p:spPr>
          <a:xfrm>
            <a:off x="102655" y="2826327"/>
            <a:ext cx="4541354" cy="20188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342900">
              <a:spcBef>
                <a:spcPts val="0"/>
              </a:spcBef>
              <a:buClr>
                <a:srgbClr val="632423"/>
              </a:buClr>
              <a:buSzPct val="100000"/>
            </a:pPr>
            <a:r>
              <a:rPr lang="es-ES" dirty="0" smtClean="0">
                <a:solidFill>
                  <a:srgbClr val="632423"/>
                </a:solidFill>
              </a:rPr>
              <a:t>DESCRIPCIÓN: delicioso postre hecho con higos y chocolate.</a:t>
            </a:r>
            <a:endParaRPr lang="es-ES" dirty="0">
              <a:solidFill>
                <a:srgbClr val="632423"/>
              </a:solidFill>
            </a:endParaRPr>
          </a:p>
        </p:txBody>
      </p:sp>
      <p:pic>
        <p:nvPicPr>
          <p:cNvPr id="6146" name="Picture 2" descr="C:\Users\usuario\Desktop\IAEE 4º\3º ESO\bombón-de-higo-chocolate-rabitos-royale-restaurante-los-cho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83" y="1458037"/>
            <a:ext cx="3951073" cy="39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585</Words>
  <Application>Microsoft Office PowerPoint</Application>
  <PresentationFormat>Presentación en pantalla (4:3)</PresentationFormat>
  <Paragraphs>119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CATÁLOGO</vt:lpstr>
      <vt:lpstr>Aceite de oliva virgen extra</vt:lpstr>
      <vt:lpstr>Cata de aceites</vt:lpstr>
      <vt:lpstr>ACEITES AROMATIZADOS</vt:lpstr>
      <vt:lpstr>TOMATE FRITO</vt:lpstr>
      <vt:lpstr>Tomate Triturado</vt:lpstr>
      <vt:lpstr>PRESTINOS EXTREMEÑOS</vt:lpstr>
      <vt:lpstr>GALLETAS RIZADAS</vt:lpstr>
      <vt:lpstr>BOMBONES DE HIGOS</vt:lpstr>
      <vt:lpstr>QUESO DE OVEJA</vt:lpstr>
      <vt:lpstr>QUESO CURADO</vt:lpstr>
      <vt:lpstr>ACEITUNAS MACHADAS</vt:lpstr>
      <vt:lpstr>Arroz</vt:lpstr>
      <vt:lpstr>Pipas Extremeñas</vt:lpstr>
      <vt:lpstr>PÍMENTON DE LA VERA</vt:lpstr>
      <vt:lpstr>MORCILLA DE PATATA, CALABAZA</vt:lpstr>
      <vt:lpstr>SALCHICHÓN</vt:lpstr>
      <vt:lpstr>CHORIZO</vt:lpstr>
      <vt:lpstr>MASCARILLAS FACIALES</vt:lpstr>
      <vt:lpstr>VELAS AROMATIZADAS</vt:lpstr>
      <vt:lpstr>SALES DE BAÑO ANTIOXIDANTES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</dc:title>
  <cp:lastModifiedBy>usuario</cp:lastModifiedBy>
  <cp:revision>35</cp:revision>
  <dcterms:modified xsi:type="dcterms:W3CDTF">2021-04-09T09:58:41Z</dcterms:modified>
</cp:coreProperties>
</file>