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B176B-366C-4466-8CC0-BAE1C491724F}" type="doc">
      <dgm:prSet loTypeId="urn:microsoft.com/office/officeart/2005/8/layout/cycle2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005C774-70B9-4A41-A744-2DB9CD90899C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CONTABILIDAD</a:t>
          </a:r>
          <a:endParaRPr lang="es-ES" sz="1600" b="1" dirty="0" smtClean="0">
            <a:solidFill>
              <a:schemeClr val="bg1"/>
            </a:solidFill>
          </a:endParaRPr>
        </a:p>
        <a:p>
          <a:r>
            <a:rPr lang="es-ES" sz="1400" b="1" dirty="0" smtClean="0">
              <a:solidFill>
                <a:schemeClr val="bg1"/>
              </a:solidFill>
            </a:rPr>
            <a:t>Contable:</a:t>
          </a:r>
          <a:r>
            <a:rPr lang="es-ES" sz="1400" b="1" dirty="0" smtClean="0"/>
            <a:t> </a:t>
          </a:r>
          <a:r>
            <a:rPr lang="es-ES" sz="1400" dirty="0" smtClean="0"/>
            <a:t>Christian </a:t>
          </a:r>
        </a:p>
        <a:p>
          <a:r>
            <a:rPr lang="es-ES" sz="1400" b="1" dirty="0" smtClean="0">
              <a:solidFill>
                <a:schemeClr val="bg1"/>
              </a:solidFill>
            </a:rPr>
            <a:t>Tesorero</a:t>
          </a:r>
          <a:r>
            <a:rPr lang="es-ES" sz="1400" b="1" dirty="0" smtClean="0"/>
            <a:t> </a:t>
          </a:r>
          <a:r>
            <a:rPr lang="es-ES" sz="1400" b="1" dirty="0" smtClean="0">
              <a:solidFill>
                <a:schemeClr val="bg1"/>
              </a:solidFill>
            </a:rPr>
            <a:t>:</a:t>
          </a:r>
          <a:r>
            <a:rPr lang="es-ES" sz="1400" b="1" dirty="0" smtClean="0"/>
            <a:t> </a:t>
          </a:r>
          <a:r>
            <a:rPr lang="es-ES" sz="1400" dirty="0" smtClean="0"/>
            <a:t>Quikai</a:t>
          </a:r>
        </a:p>
        <a:p>
          <a:endParaRPr lang="es-ES" sz="900" dirty="0"/>
        </a:p>
      </dgm:t>
    </dgm:pt>
    <dgm:pt modelId="{ACA9ACBA-1B7C-4E67-B1D2-3CA4F71B1686}" type="parTrans" cxnId="{4D664A09-7B8D-4C2E-AD2C-8FE2B81689AD}">
      <dgm:prSet/>
      <dgm:spPr/>
      <dgm:t>
        <a:bodyPr/>
        <a:lstStyle/>
        <a:p>
          <a:endParaRPr lang="es-ES"/>
        </a:p>
      </dgm:t>
    </dgm:pt>
    <dgm:pt modelId="{429721B2-06D0-40C9-9469-EF9BE9DA50D1}" type="sibTrans" cxnId="{4D664A09-7B8D-4C2E-AD2C-8FE2B81689AD}">
      <dgm:prSet/>
      <dgm:spPr/>
      <dgm:t>
        <a:bodyPr/>
        <a:lstStyle/>
        <a:p>
          <a:endParaRPr lang="es-ES"/>
        </a:p>
      </dgm:t>
    </dgm:pt>
    <dgm:pt modelId="{44EE8BFE-030E-4F8B-A68D-798160B9BCFA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ALMACÉN</a:t>
          </a:r>
        </a:p>
        <a:p>
          <a:r>
            <a:rPr lang="es-ES" sz="1400" b="1" dirty="0" smtClean="0">
              <a:solidFill>
                <a:schemeClr val="bg1"/>
              </a:solidFill>
            </a:rPr>
            <a:t>Jefe : </a:t>
          </a:r>
          <a:r>
            <a:rPr lang="es-ES" sz="1400" dirty="0" smtClean="0"/>
            <a:t>Jesús</a:t>
          </a:r>
        </a:p>
        <a:p>
          <a:r>
            <a:rPr lang="es-ES" sz="1400" b="1" dirty="0" smtClean="0">
              <a:solidFill>
                <a:schemeClr val="bg1"/>
              </a:solidFill>
            </a:rPr>
            <a:t>Mozo </a:t>
          </a:r>
          <a:r>
            <a:rPr lang="es-ES" sz="1400" b="1" dirty="0" smtClean="0">
              <a:solidFill>
                <a:schemeClr val="bg1"/>
              </a:solidFill>
            </a:rPr>
            <a:t>: </a:t>
          </a:r>
          <a:r>
            <a:rPr lang="es-ES" sz="1400" dirty="0" err="1" smtClean="0"/>
            <a:t>Ivan</a:t>
          </a:r>
          <a:endParaRPr lang="es-ES" sz="1400" dirty="0"/>
        </a:p>
      </dgm:t>
    </dgm:pt>
    <dgm:pt modelId="{D3686265-73DA-4556-82A9-5500F8E43975}" type="parTrans" cxnId="{1C3F6526-806C-479B-99E5-7957A3A8361B}">
      <dgm:prSet/>
      <dgm:spPr/>
      <dgm:t>
        <a:bodyPr/>
        <a:lstStyle/>
        <a:p>
          <a:endParaRPr lang="es-ES"/>
        </a:p>
      </dgm:t>
    </dgm:pt>
    <dgm:pt modelId="{BEBDEDD2-911E-4ACE-95C9-E219674C59C8}" type="sibTrans" cxnId="{1C3F6526-806C-479B-99E5-7957A3A8361B}">
      <dgm:prSet/>
      <dgm:spPr/>
      <dgm:t>
        <a:bodyPr/>
        <a:lstStyle/>
        <a:p>
          <a:endParaRPr lang="es-ES"/>
        </a:p>
      </dgm:t>
    </dgm:pt>
    <dgm:pt modelId="{E5390A49-31EC-4A5E-83DD-3F3CE7DF84AF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ADMINISTRACIÓN</a:t>
          </a:r>
          <a:endParaRPr lang="es-ES" sz="1600" b="1" dirty="0" smtClean="0">
            <a:solidFill>
              <a:schemeClr val="bg1"/>
            </a:solidFill>
          </a:endParaRPr>
        </a:p>
        <a:p>
          <a:r>
            <a:rPr lang="es-ES" sz="1400" b="1" dirty="0" smtClean="0">
              <a:solidFill>
                <a:schemeClr val="bg1"/>
              </a:solidFill>
            </a:rPr>
            <a:t>Secretaria: </a:t>
          </a:r>
          <a:r>
            <a:rPr lang="es-ES" sz="1400" dirty="0" smtClean="0"/>
            <a:t>Melissa</a:t>
          </a:r>
        </a:p>
        <a:p>
          <a:r>
            <a:rPr lang="es-ES" sz="1400" b="1" dirty="0" smtClean="0">
              <a:solidFill>
                <a:schemeClr val="bg1"/>
              </a:solidFill>
            </a:rPr>
            <a:t>Administradora : </a:t>
          </a:r>
          <a:r>
            <a:rPr lang="es-ES" sz="1400" dirty="0" smtClean="0"/>
            <a:t>Alexandra </a:t>
          </a:r>
          <a:endParaRPr lang="es-ES" sz="1400" dirty="0"/>
        </a:p>
      </dgm:t>
    </dgm:pt>
    <dgm:pt modelId="{0EAB02BD-515F-48EE-B6DC-B2C3FA91FD63}" type="parTrans" cxnId="{069DDE3D-75E8-41F6-8B75-F2C752AAA3DB}">
      <dgm:prSet/>
      <dgm:spPr/>
      <dgm:t>
        <a:bodyPr/>
        <a:lstStyle/>
        <a:p>
          <a:endParaRPr lang="es-ES"/>
        </a:p>
      </dgm:t>
    </dgm:pt>
    <dgm:pt modelId="{1F3E419C-7BC2-43DA-8E33-76CBBD99CEB8}" type="sibTrans" cxnId="{069DDE3D-75E8-41F6-8B75-F2C752AAA3DB}">
      <dgm:prSet/>
      <dgm:spPr/>
      <dgm:t>
        <a:bodyPr/>
        <a:lstStyle/>
        <a:p>
          <a:endParaRPr lang="es-ES"/>
        </a:p>
      </dgm:t>
    </dgm:pt>
    <dgm:pt modelId="{49FA56E5-55B7-4478-9316-BE2793F53321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DIRECCIÓN</a:t>
          </a:r>
        </a:p>
        <a:p>
          <a:r>
            <a:rPr lang="es-ES" sz="1400" b="1" dirty="0" smtClean="0">
              <a:solidFill>
                <a:schemeClr val="bg1"/>
              </a:solidFill>
            </a:rPr>
            <a:t>Presidenta: </a:t>
          </a:r>
          <a:r>
            <a:rPr lang="es-ES" sz="1400" dirty="0" smtClean="0"/>
            <a:t>Amal</a:t>
          </a:r>
          <a:endParaRPr lang="es-ES" sz="1400" dirty="0"/>
        </a:p>
      </dgm:t>
    </dgm:pt>
    <dgm:pt modelId="{67E114F0-D948-4B90-B58A-4B94C8985EA2}" type="parTrans" cxnId="{47B526A5-82B8-408B-9844-3052A252E272}">
      <dgm:prSet/>
      <dgm:spPr/>
      <dgm:t>
        <a:bodyPr/>
        <a:lstStyle/>
        <a:p>
          <a:endParaRPr lang="es-ES"/>
        </a:p>
      </dgm:t>
    </dgm:pt>
    <dgm:pt modelId="{D7BA1A02-D292-47EC-AF98-1CABCE84AF40}" type="sibTrans" cxnId="{47B526A5-82B8-408B-9844-3052A252E272}">
      <dgm:prSet/>
      <dgm:spPr/>
      <dgm:t>
        <a:bodyPr/>
        <a:lstStyle/>
        <a:p>
          <a:endParaRPr lang="es-ES"/>
        </a:p>
      </dgm:t>
    </dgm:pt>
    <dgm:pt modelId="{2573DC19-5449-44BA-ACE4-6AA1724FC75F}">
      <dgm:prSet custT="1"/>
      <dgm:spPr/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MARKETING</a:t>
          </a:r>
        </a:p>
        <a:p>
          <a:r>
            <a:rPr lang="es-ES" sz="1400" b="1" dirty="0" smtClean="0">
              <a:solidFill>
                <a:schemeClr val="bg1"/>
              </a:solidFill>
            </a:rPr>
            <a:t>Jefe</a:t>
          </a:r>
          <a:r>
            <a:rPr lang="es-ES" sz="1400" b="1" dirty="0" smtClean="0"/>
            <a:t> : </a:t>
          </a:r>
          <a:r>
            <a:rPr lang="es-ES" sz="1400" dirty="0" smtClean="0"/>
            <a:t>Héctor </a:t>
          </a:r>
        </a:p>
        <a:p>
          <a:r>
            <a:rPr lang="es-ES" sz="1400" b="1" dirty="0" smtClean="0">
              <a:solidFill>
                <a:schemeClr val="bg1"/>
              </a:solidFill>
            </a:rPr>
            <a:t>Diseñador</a:t>
          </a:r>
          <a:r>
            <a:rPr lang="es-ES" sz="1400" b="1" dirty="0" smtClean="0"/>
            <a:t> : </a:t>
          </a:r>
          <a:r>
            <a:rPr lang="es-ES" sz="1400" dirty="0" smtClean="0"/>
            <a:t>Manuel</a:t>
          </a:r>
        </a:p>
      </dgm:t>
    </dgm:pt>
    <dgm:pt modelId="{24DE9D3D-B9FF-46D7-94AC-0F1B6D3298C8}" type="parTrans" cxnId="{2B5C6B30-BF2B-41E8-8A9F-D64005CE593F}">
      <dgm:prSet/>
      <dgm:spPr/>
      <dgm:t>
        <a:bodyPr/>
        <a:lstStyle/>
        <a:p>
          <a:endParaRPr lang="es-ES"/>
        </a:p>
      </dgm:t>
    </dgm:pt>
    <dgm:pt modelId="{6F2F143E-FFBD-4643-A805-E3ECB88DB46C}" type="sibTrans" cxnId="{2B5C6B30-BF2B-41E8-8A9F-D64005CE593F}">
      <dgm:prSet/>
      <dgm:spPr/>
      <dgm:t>
        <a:bodyPr/>
        <a:lstStyle/>
        <a:p>
          <a:endParaRPr lang="es-ES"/>
        </a:p>
      </dgm:t>
    </dgm:pt>
    <dgm:pt modelId="{DA8C93BF-28F0-4539-B42F-CB5449BAFC3D}" type="pres">
      <dgm:prSet presAssocID="{580B176B-366C-4466-8CC0-BAE1C491724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D4D0CD2-04DD-4E76-8396-C21244AA9AC8}" type="pres">
      <dgm:prSet presAssocID="{2573DC19-5449-44BA-ACE4-6AA1724FC75F}" presName="node" presStyleLbl="node1" presStyleIdx="0" presStyleCnt="5" custScaleX="141436" custScaleY="113769" custRadScaleRad="98943" custRadScaleInc="153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89AF3B-7605-4320-86DD-B227E185B962}" type="pres">
      <dgm:prSet presAssocID="{6F2F143E-FFBD-4643-A805-E3ECB88DB46C}" presName="sibTrans" presStyleLbl="sibTrans2D1" presStyleIdx="0" presStyleCnt="5"/>
      <dgm:spPr/>
      <dgm:t>
        <a:bodyPr/>
        <a:lstStyle/>
        <a:p>
          <a:endParaRPr lang="es-ES"/>
        </a:p>
      </dgm:t>
    </dgm:pt>
    <dgm:pt modelId="{33C3516C-56A7-4B50-A285-CA7E842D1BA8}" type="pres">
      <dgm:prSet presAssocID="{6F2F143E-FFBD-4643-A805-E3ECB88DB46C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74156513-7B2F-451F-882A-C7DB5609ECA3}" type="pres">
      <dgm:prSet presAssocID="{1005C774-70B9-4A41-A744-2DB9CD90899C}" presName="node" presStyleLbl="node1" presStyleIdx="1" presStyleCnt="5" custScaleX="143092" custScaleY="131484" custRadScaleRad="118931" custRadScaleInc="93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01E6C0-A7B0-43FA-ACDE-731618C00EF6}" type="pres">
      <dgm:prSet presAssocID="{429721B2-06D0-40C9-9469-EF9BE9DA50D1}" presName="sibTrans" presStyleLbl="sibTrans2D1" presStyleIdx="1" presStyleCnt="5"/>
      <dgm:spPr/>
      <dgm:t>
        <a:bodyPr/>
        <a:lstStyle/>
        <a:p>
          <a:endParaRPr lang="es-ES"/>
        </a:p>
      </dgm:t>
    </dgm:pt>
    <dgm:pt modelId="{768CEB91-0FBA-4D8B-A571-4808918455FB}" type="pres">
      <dgm:prSet presAssocID="{429721B2-06D0-40C9-9469-EF9BE9DA50D1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A1F221D9-8B5D-41D3-9345-C663A150546E}" type="pres">
      <dgm:prSet presAssocID="{44EE8BFE-030E-4F8B-A68D-798160B9BCFA}" presName="node" presStyleLbl="node1" presStyleIdx="2" presStyleCnt="5" custScaleX="127839" custScaleY="119294" custRadScaleRad="118772" custRadScaleInc="-267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712D70-5113-4794-8370-0EB4ED62617A}" type="pres">
      <dgm:prSet presAssocID="{BEBDEDD2-911E-4ACE-95C9-E219674C59C8}" presName="sibTrans" presStyleLbl="sibTrans2D1" presStyleIdx="2" presStyleCnt="5"/>
      <dgm:spPr/>
      <dgm:t>
        <a:bodyPr/>
        <a:lstStyle/>
        <a:p>
          <a:endParaRPr lang="es-ES"/>
        </a:p>
      </dgm:t>
    </dgm:pt>
    <dgm:pt modelId="{5E1971E0-5390-417A-BB0D-715E77A9CF66}" type="pres">
      <dgm:prSet presAssocID="{BEBDEDD2-911E-4ACE-95C9-E219674C59C8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2456FED8-F653-4015-AC96-4FD0071530BC}" type="pres">
      <dgm:prSet presAssocID="{E5390A49-31EC-4A5E-83DD-3F3CE7DF84AF}" presName="node" presStyleLbl="node1" presStyleIdx="3" presStyleCnt="5" custScaleX="155917" custScaleY="131142" custRadScaleRad="107101" custRadScaleInc="-1673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30F851-BC31-4942-AD1D-D38455E02800}" type="pres">
      <dgm:prSet presAssocID="{1F3E419C-7BC2-43DA-8E33-76CBBD99CEB8}" presName="sibTrans" presStyleLbl="sibTrans2D1" presStyleIdx="3" presStyleCnt="5"/>
      <dgm:spPr/>
      <dgm:t>
        <a:bodyPr/>
        <a:lstStyle/>
        <a:p>
          <a:endParaRPr lang="es-ES"/>
        </a:p>
      </dgm:t>
    </dgm:pt>
    <dgm:pt modelId="{315ECCEC-052A-4363-9827-0C60C54EFA6D}" type="pres">
      <dgm:prSet presAssocID="{1F3E419C-7BC2-43DA-8E33-76CBBD99CEB8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0D27CFA6-D86C-4F30-9EFA-14198B613A06}" type="pres">
      <dgm:prSet presAssocID="{49FA56E5-55B7-4478-9316-BE2793F53321}" presName="node" presStyleLbl="node1" presStyleIdx="4" presStyleCnt="5" custScaleX="137252" custScaleY="113682" custRadScaleRad="110605" custRadScaleInc="43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70D4FE-7745-4BB1-93DE-A8C30C071384}" type="pres">
      <dgm:prSet presAssocID="{D7BA1A02-D292-47EC-AF98-1CABCE84AF40}" presName="sibTrans" presStyleLbl="sibTrans2D1" presStyleIdx="4" presStyleCnt="5"/>
      <dgm:spPr/>
      <dgm:t>
        <a:bodyPr/>
        <a:lstStyle/>
        <a:p>
          <a:endParaRPr lang="es-ES"/>
        </a:p>
      </dgm:t>
    </dgm:pt>
    <dgm:pt modelId="{7E87A183-118F-45CD-9A0E-2CD48C9C1927}" type="pres">
      <dgm:prSet presAssocID="{D7BA1A02-D292-47EC-AF98-1CABCE84AF40}" presName="connectorText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9393D959-764D-4E43-8483-4C6C5ABB272D}" type="presOf" srcId="{1F3E419C-7BC2-43DA-8E33-76CBBD99CEB8}" destId="{7D30F851-BC31-4942-AD1D-D38455E02800}" srcOrd="0" destOrd="0" presId="urn:microsoft.com/office/officeart/2005/8/layout/cycle2"/>
    <dgm:cxn modelId="{1660A340-CD4D-4249-B885-1644174A6B65}" type="presOf" srcId="{E5390A49-31EC-4A5E-83DD-3F3CE7DF84AF}" destId="{2456FED8-F653-4015-AC96-4FD0071530BC}" srcOrd="0" destOrd="0" presId="urn:microsoft.com/office/officeart/2005/8/layout/cycle2"/>
    <dgm:cxn modelId="{C6D6FB1A-4C74-495C-A8F8-71343220B2C5}" type="presOf" srcId="{580B176B-366C-4466-8CC0-BAE1C491724F}" destId="{DA8C93BF-28F0-4539-B42F-CB5449BAFC3D}" srcOrd="0" destOrd="0" presId="urn:microsoft.com/office/officeart/2005/8/layout/cycle2"/>
    <dgm:cxn modelId="{4D664A09-7B8D-4C2E-AD2C-8FE2B81689AD}" srcId="{580B176B-366C-4466-8CC0-BAE1C491724F}" destId="{1005C774-70B9-4A41-A744-2DB9CD90899C}" srcOrd="1" destOrd="0" parTransId="{ACA9ACBA-1B7C-4E67-B1D2-3CA4F71B1686}" sibTransId="{429721B2-06D0-40C9-9469-EF9BE9DA50D1}"/>
    <dgm:cxn modelId="{1C3F6526-806C-479B-99E5-7957A3A8361B}" srcId="{580B176B-366C-4466-8CC0-BAE1C491724F}" destId="{44EE8BFE-030E-4F8B-A68D-798160B9BCFA}" srcOrd="2" destOrd="0" parTransId="{D3686265-73DA-4556-82A9-5500F8E43975}" sibTransId="{BEBDEDD2-911E-4ACE-95C9-E219674C59C8}"/>
    <dgm:cxn modelId="{CED7C110-3372-46A7-9C27-91614EF53287}" type="presOf" srcId="{6F2F143E-FFBD-4643-A805-E3ECB88DB46C}" destId="{6F89AF3B-7605-4320-86DD-B227E185B962}" srcOrd="0" destOrd="0" presId="urn:microsoft.com/office/officeart/2005/8/layout/cycle2"/>
    <dgm:cxn modelId="{E5D28603-6187-4DF3-8481-534BFA65819B}" type="presOf" srcId="{2573DC19-5449-44BA-ACE4-6AA1724FC75F}" destId="{2D4D0CD2-04DD-4E76-8396-C21244AA9AC8}" srcOrd="0" destOrd="0" presId="urn:microsoft.com/office/officeart/2005/8/layout/cycle2"/>
    <dgm:cxn modelId="{FF8ADB24-80CB-4407-ACC7-B53B766D2C14}" type="presOf" srcId="{BEBDEDD2-911E-4ACE-95C9-E219674C59C8}" destId="{FF712D70-5113-4794-8370-0EB4ED62617A}" srcOrd="0" destOrd="0" presId="urn:microsoft.com/office/officeart/2005/8/layout/cycle2"/>
    <dgm:cxn modelId="{2B5C6B30-BF2B-41E8-8A9F-D64005CE593F}" srcId="{580B176B-366C-4466-8CC0-BAE1C491724F}" destId="{2573DC19-5449-44BA-ACE4-6AA1724FC75F}" srcOrd="0" destOrd="0" parTransId="{24DE9D3D-B9FF-46D7-94AC-0F1B6D3298C8}" sibTransId="{6F2F143E-FFBD-4643-A805-E3ECB88DB46C}"/>
    <dgm:cxn modelId="{47B526A5-82B8-408B-9844-3052A252E272}" srcId="{580B176B-366C-4466-8CC0-BAE1C491724F}" destId="{49FA56E5-55B7-4478-9316-BE2793F53321}" srcOrd="4" destOrd="0" parTransId="{67E114F0-D948-4B90-B58A-4B94C8985EA2}" sibTransId="{D7BA1A02-D292-47EC-AF98-1CABCE84AF40}"/>
    <dgm:cxn modelId="{52624DE9-59C6-407E-A13C-2A735580A094}" type="presOf" srcId="{49FA56E5-55B7-4478-9316-BE2793F53321}" destId="{0D27CFA6-D86C-4F30-9EFA-14198B613A06}" srcOrd="0" destOrd="0" presId="urn:microsoft.com/office/officeart/2005/8/layout/cycle2"/>
    <dgm:cxn modelId="{7B29E7AA-CB9F-4A22-B15E-F0A89E1EA5D6}" type="presOf" srcId="{1005C774-70B9-4A41-A744-2DB9CD90899C}" destId="{74156513-7B2F-451F-882A-C7DB5609ECA3}" srcOrd="0" destOrd="0" presId="urn:microsoft.com/office/officeart/2005/8/layout/cycle2"/>
    <dgm:cxn modelId="{2F939DB4-3672-41ED-8247-269AB7428422}" type="presOf" srcId="{429721B2-06D0-40C9-9469-EF9BE9DA50D1}" destId="{768CEB91-0FBA-4D8B-A571-4808918455FB}" srcOrd="1" destOrd="0" presId="urn:microsoft.com/office/officeart/2005/8/layout/cycle2"/>
    <dgm:cxn modelId="{B114CB08-398D-4E79-84A0-53E4177F810F}" type="presOf" srcId="{BEBDEDD2-911E-4ACE-95C9-E219674C59C8}" destId="{5E1971E0-5390-417A-BB0D-715E77A9CF66}" srcOrd="1" destOrd="0" presId="urn:microsoft.com/office/officeart/2005/8/layout/cycle2"/>
    <dgm:cxn modelId="{F7D0F907-9399-40CA-BFDB-1DEE2558291C}" type="presOf" srcId="{D7BA1A02-D292-47EC-AF98-1CABCE84AF40}" destId="{1570D4FE-7745-4BB1-93DE-A8C30C071384}" srcOrd="0" destOrd="0" presId="urn:microsoft.com/office/officeart/2005/8/layout/cycle2"/>
    <dgm:cxn modelId="{55010178-2B14-4D47-8CCE-4FC9FBBF3A6E}" type="presOf" srcId="{429721B2-06D0-40C9-9469-EF9BE9DA50D1}" destId="{DD01E6C0-A7B0-43FA-ACDE-731618C00EF6}" srcOrd="0" destOrd="0" presId="urn:microsoft.com/office/officeart/2005/8/layout/cycle2"/>
    <dgm:cxn modelId="{A1AFF81B-220C-4EDE-95B0-F6FB7ECFB16E}" type="presOf" srcId="{44EE8BFE-030E-4F8B-A68D-798160B9BCFA}" destId="{A1F221D9-8B5D-41D3-9345-C663A150546E}" srcOrd="0" destOrd="0" presId="urn:microsoft.com/office/officeart/2005/8/layout/cycle2"/>
    <dgm:cxn modelId="{069DDE3D-75E8-41F6-8B75-F2C752AAA3DB}" srcId="{580B176B-366C-4466-8CC0-BAE1C491724F}" destId="{E5390A49-31EC-4A5E-83DD-3F3CE7DF84AF}" srcOrd="3" destOrd="0" parTransId="{0EAB02BD-515F-48EE-B6DC-B2C3FA91FD63}" sibTransId="{1F3E419C-7BC2-43DA-8E33-76CBBD99CEB8}"/>
    <dgm:cxn modelId="{FD5F2378-324C-448E-BFF4-A2C83944146B}" type="presOf" srcId="{1F3E419C-7BC2-43DA-8E33-76CBBD99CEB8}" destId="{315ECCEC-052A-4363-9827-0C60C54EFA6D}" srcOrd="1" destOrd="0" presId="urn:microsoft.com/office/officeart/2005/8/layout/cycle2"/>
    <dgm:cxn modelId="{1DDD519D-451E-4A53-886A-7169C9BD7E3C}" type="presOf" srcId="{6F2F143E-FFBD-4643-A805-E3ECB88DB46C}" destId="{33C3516C-56A7-4B50-A285-CA7E842D1BA8}" srcOrd="1" destOrd="0" presId="urn:microsoft.com/office/officeart/2005/8/layout/cycle2"/>
    <dgm:cxn modelId="{4F9CB329-8402-4240-8EA4-D95DB09ED103}" type="presOf" srcId="{D7BA1A02-D292-47EC-AF98-1CABCE84AF40}" destId="{7E87A183-118F-45CD-9A0E-2CD48C9C1927}" srcOrd="1" destOrd="0" presId="urn:microsoft.com/office/officeart/2005/8/layout/cycle2"/>
    <dgm:cxn modelId="{65A6D6E6-35BA-43E7-BE49-4B0E6ACA5ABF}" type="presParOf" srcId="{DA8C93BF-28F0-4539-B42F-CB5449BAFC3D}" destId="{2D4D0CD2-04DD-4E76-8396-C21244AA9AC8}" srcOrd="0" destOrd="0" presId="urn:microsoft.com/office/officeart/2005/8/layout/cycle2"/>
    <dgm:cxn modelId="{D35B68CA-DFBE-436D-B6EF-97C17505073B}" type="presParOf" srcId="{DA8C93BF-28F0-4539-B42F-CB5449BAFC3D}" destId="{6F89AF3B-7605-4320-86DD-B227E185B962}" srcOrd="1" destOrd="0" presId="urn:microsoft.com/office/officeart/2005/8/layout/cycle2"/>
    <dgm:cxn modelId="{F1AEABD9-C127-4244-95DF-D91A9F9B02DF}" type="presParOf" srcId="{6F89AF3B-7605-4320-86DD-B227E185B962}" destId="{33C3516C-56A7-4B50-A285-CA7E842D1BA8}" srcOrd="0" destOrd="0" presId="urn:microsoft.com/office/officeart/2005/8/layout/cycle2"/>
    <dgm:cxn modelId="{5F31CFCF-2591-4874-9E64-7A3E6BB3F890}" type="presParOf" srcId="{DA8C93BF-28F0-4539-B42F-CB5449BAFC3D}" destId="{74156513-7B2F-451F-882A-C7DB5609ECA3}" srcOrd="2" destOrd="0" presId="urn:microsoft.com/office/officeart/2005/8/layout/cycle2"/>
    <dgm:cxn modelId="{91CBB61B-E3CB-41A0-827F-92193093E55C}" type="presParOf" srcId="{DA8C93BF-28F0-4539-B42F-CB5449BAFC3D}" destId="{DD01E6C0-A7B0-43FA-ACDE-731618C00EF6}" srcOrd="3" destOrd="0" presId="urn:microsoft.com/office/officeart/2005/8/layout/cycle2"/>
    <dgm:cxn modelId="{43D29C07-DB30-4AB8-8D8B-3B32A3A7DCDC}" type="presParOf" srcId="{DD01E6C0-A7B0-43FA-ACDE-731618C00EF6}" destId="{768CEB91-0FBA-4D8B-A571-4808918455FB}" srcOrd="0" destOrd="0" presId="urn:microsoft.com/office/officeart/2005/8/layout/cycle2"/>
    <dgm:cxn modelId="{9014BACA-D1C6-4C50-839D-C1A3EC7417E9}" type="presParOf" srcId="{DA8C93BF-28F0-4539-B42F-CB5449BAFC3D}" destId="{A1F221D9-8B5D-41D3-9345-C663A150546E}" srcOrd="4" destOrd="0" presId="urn:microsoft.com/office/officeart/2005/8/layout/cycle2"/>
    <dgm:cxn modelId="{9A00B9CD-970C-4DCB-80DF-8E83BE48AD2E}" type="presParOf" srcId="{DA8C93BF-28F0-4539-B42F-CB5449BAFC3D}" destId="{FF712D70-5113-4794-8370-0EB4ED62617A}" srcOrd="5" destOrd="0" presId="urn:microsoft.com/office/officeart/2005/8/layout/cycle2"/>
    <dgm:cxn modelId="{B202202E-7946-4C2D-835A-68855151CD01}" type="presParOf" srcId="{FF712D70-5113-4794-8370-0EB4ED62617A}" destId="{5E1971E0-5390-417A-BB0D-715E77A9CF66}" srcOrd="0" destOrd="0" presId="urn:microsoft.com/office/officeart/2005/8/layout/cycle2"/>
    <dgm:cxn modelId="{191D8964-3694-409D-BA53-0E8E416D9F97}" type="presParOf" srcId="{DA8C93BF-28F0-4539-B42F-CB5449BAFC3D}" destId="{2456FED8-F653-4015-AC96-4FD0071530BC}" srcOrd="6" destOrd="0" presId="urn:microsoft.com/office/officeart/2005/8/layout/cycle2"/>
    <dgm:cxn modelId="{69ACEA2C-BCC3-44DB-AC9A-538F2C58DB1A}" type="presParOf" srcId="{DA8C93BF-28F0-4539-B42F-CB5449BAFC3D}" destId="{7D30F851-BC31-4942-AD1D-D38455E02800}" srcOrd="7" destOrd="0" presId="urn:microsoft.com/office/officeart/2005/8/layout/cycle2"/>
    <dgm:cxn modelId="{7C33DB78-9BE2-469A-A074-4F94B3ED121F}" type="presParOf" srcId="{7D30F851-BC31-4942-AD1D-D38455E02800}" destId="{315ECCEC-052A-4363-9827-0C60C54EFA6D}" srcOrd="0" destOrd="0" presId="urn:microsoft.com/office/officeart/2005/8/layout/cycle2"/>
    <dgm:cxn modelId="{D1BF1AD7-6867-47C3-87F3-DC24CA24F37C}" type="presParOf" srcId="{DA8C93BF-28F0-4539-B42F-CB5449BAFC3D}" destId="{0D27CFA6-D86C-4F30-9EFA-14198B613A06}" srcOrd="8" destOrd="0" presId="urn:microsoft.com/office/officeart/2005/8/layout/cycle2"/>
    <dgm:cxn modelId="{9382382F-EDFC-425F-8076-92043D9BA15C}" type="presParOf" srcId="{DA8C93BF-28F0-4539-B42F-CB5449BAFC3D}" destId="{1570D4FE-7745-4BB1-93DE-A8C30C071384}" srcOrd="9" destOrd="0" presId="urn:microsoft.com/office/officeart/2005/8/layout/cycle2"/>
    <dgm:cxn modelId="{44CA993E-CA17-474B-A5A7-5B9F310BC61F}" type="presParOf" srcId="{1570D4FE-7745-4BB1-93DE-A8C30C071384}" destId="{7E87A183-118F-45CD-9A0E-2CD48C9C1927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4D0CD2-04DD-4E76-8396-C21244AA9AC8}">
      <dsp:nvSpPr>
        <dsp:cNvPr id="0" name=""/>
        <dsp:cNvSpPr/>
      </dsp:nvSpPr>
      <dsp:spPr>
        <a:xfrm>
          <a:off x="1627260" y="17402"/>
          <a:ext cx="2731977" cy="1330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MARKETING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Jefe : Héctor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Diseñador : Manuel</a:t>
          </a:r>
        </a:p>
      </dsp:txBody>
      <dsp:txXfrm>
        <a:off x="1627260" y="17402"/>
        <a:ext cx="2731977" cy="1330523"/>
      </dsp:txXfrm>
    </dsp:sp>
    <dsp:sp modelId="{6F89AF3B-7605-4320-86DD-B227E185B962}">
      <dsp:nvSpPr>
        <dsp:cNvPr id="0" name=""/>
        <dsp:cNvSpPr/>
      </dsp:nvSpPr>
      <dsp:spPr>
        <a:xfrm rot="2099206">
          <a:off x="3807371" y="1075396"/>
          <a:ext cx="135691" cy="449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2099206">
        <a:off x="3807371" y="1075396"/>
        <a:ext cx="135691" cy="449051"/>
      </dsp:txXfrm>
    </dsp:sp>
    <dsp:sp modelId="{74156513-7B2F-451F-882A-C7DB5609ECA3}">
      <dsp:nvSpPr>
        <dsp:cNvPr id="0" name=""/>
        <dsp:cNvSpPr/>
      </dsp:nvSpPr>
      <dsp:spPr>
        <a:xfrm>
          <a:off x="3717343" y="1175766"/>
          <a:ext cx="1862067" cy="1330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CONTABILIDAD: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Contable: Christian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Tesorero : Quikai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 dirty="0"/>
        </a:p>
      </dsp:txBody>
      <dsp:txXfrm>
        <a:off x="3717343" y="1175766"/>
        <a:ext cx="1862067" cy="1330523"/>
      </dsp:txXfrm>
    </dsp:sp>
    <dsp:sp modelId="{DD01E6C0-A7B0-43FA-ACDE-731618C00EF6}">
      <dsp:nvSpPr>
        <dsp:cNvPr id="0" name=""/>
        <dsp:cNvSpPr/>
      </dsp:nvSpPr>
      <dsp:spPr>
        <a:xfrm rot="6480000">
          <a:off x="4167140" y="2565475"/>
          <a:ext cx="345794" cy="449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6480000">
        <a:off x="4167140" y="2565475"/>
        <a:ext cx="345794" cy="449051"/>
      </dsp:txXfrm>
    </dsp:sp>
    <dsp:sp modelId="{A1F221D9-8B5D-41D3-9345-C663A150546E}">
      <dsp:nvSpPr>
        <dsp:cNvPr id="0" name=""/>
        <dsp:cNvSpPr/>
      </dsp:nvSpPr>
      <dsp:spPr>
        <a:xfrm>
          <a:off x="3365366" y="3077002"/>
          <a:ext cx="1330523" cy="1330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ALMACÉN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Jefe : Jesús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Mozo : </a:t>
          </a:r>
          <a:r>
            <a:rPr lang="es-ES" sz="900" kern="1200" dirty="0" err="1" smtClean="0"/>
            <a:t>ivan</a:t>
          </a:r>
          <a:endParaRPr lang="es-ES" sz="900" kern="1200" dirty="0"/>
        </a:p>
      </dsp:txBody>
      <dsp:txXfrm>
        <a:off x="3365366" y="3077002"/>
        <a:ext cx="1330523" cy="1330523"/>
      </dsp:txXfrm>
    </dsp:sp>
    <dsp:sp modelId="{FF712D70-5113-4794-8370-0EB4ED62617A}">
      <dsp:nvSpPr>
        <dsp:cNvPr id="0" name=""/>
        <dsp:cNvSpPr/>
      </dsp:nvSpPr>
      <dsp:spPr>
        <a:xfrm rot="10800000">
          <a:off x="2863950" y="3517738"/>
          <a:ext cx="354333" cy="449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0800000">
        <a:off x="2863950" y="3517738"/>
        <a:ext cx="354333" cy="449051"/>
      </dsp:txXfrm>
    </dsp:sp>
    <dsp:sp modelId="{2456FED8-F653-4015-AC96-4FD0071530BC}">
      <dsp:nvSpPr>
        <dsp:cNvPr id="0" name=""/>
        <dsp:cNvSpPr/>
      </dsp:nvSpPr>
      <dsp:spPr>
        <a:xfrm>
          <a:off x="1366288" y="3077002"/>
          <a:ext cx="1330523" cy="1330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ADMINISTRACIÓN: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Secretaria: Melissa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Administradora : Alexandra </a:t>
          </a:r>
          <a:endParaRPr lang="es-ES" sz="900" kern="1200" dirty="0"/>
        </a:p>
      </dsp:txBody>
      <dsp:txXfrm>
        <a:off x="1366288" y="3077002"/>
        <a:ext cx="1330523" cy="1330523"/>
      </dsp:txXfrm>
    </dsp:sp>
    <dsp:sp modelId="{7D30F851-BC31-4942-AD1D-D38455E02800}">
      <dsp:nvSpPr>
        <dsp:cNvPr id="0" name=""/>
        <dsp:cNvSpPr/>
      </dsp:nvSpPr>
      <dsp:spPr>
        <a:xfrm rot="15120000">
          <a:off x="1554738" y="2583474"/>
          <a:ext cx="346501" cy="449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5120000">
        <a:off x="1554738" y="2583474"/>
        <a:ext cx="346501" cy="449051"/>
      </dsp:txXfrm>
    </dsp:sp>
    <dsp:sp modelId="{0D27CFA6-D86C-4F30-9EFA-14198B613A06}">
      <dsp:nvSpPr>
        <dsp:cNvPr id="0" name=""/>
        <dsp:cNvSpPr/>
      </dsp:nvSpPr>
      <dsp:spPr>
        <a:xfrm>
          <a:off x="516588" y="1175766"/>
          <a:ext cx="1794423" cy="1330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DIRECCIÓN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Presidenta: Amal</a:t>
          </a:r>
          <a:endParaRPr lang="es-ES" sz="1400" kern="1200" dirty="0"/>
        </a:p>
      </dsp:txBody>
      <dsp:txXfrm>
        <a:off x="516588" y="1175766"/>
        <a:ext cx="1794423" cy="1330523"/>
      </dsp:txXfrm>
    </dsp:sp>
    <dsp:sp modelId="{1570D4FE-7745-4BB1-93DE-A8C30C071384}">
      <dsp:nvSpPr>
        <dsp:cNvPr id="0" name=""/>
        <dsp:cNvSpPr/>
      </dsp:nvSpPr>
      <dsp:spPr>
        <a:xfrm rot="19424626">
          <a:off x="2080760" y="1082550"/>
          <a:ext cx="122184" cy="449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9424626">
        <a:off x="2080760" y="1082550"/>
        <a:ext cx="122184" cy="449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6BEE73-A62F-4399-BC68-2609E239D0F5}" type="datetimeFigureOut">
              <a:rPr lang="es-ES" smtClean="0"/>
              <a:pPr/>
              <a:t>13/11/2020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238B60-C205-4759-A36B-6D937F4D7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142976" y="1000108"/>
          <a:ext cx="6715172" cy="5122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</TotalTime>
  <Words>32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Módulo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Sala</dc:creator>
  <cp:lastModifiedBy>Alumnos</cp:lastModifiedBy>
  <cp:revision>4</cp:revision>
  <dcterms:created xsi:type="dcterms:W3CDTF">2020-11-06T11:32:33Z</dcterms:created>
  <dcterms:modified xsi:type="dcterms:W3CDTF">2020-11-13T11:40:44Z</dcterms:modified>
</cp:coreProperties>
</file>