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departamentos</c:v>
                </c:pt>
              </c:strCache>
            </c:strRef>
          </c:tx>
          <c:cat>
            <c:strRef>
              <c:f>Hoja1!$A$2:$A$6</c:f>
              <c:strCache>
                <c:ptCount val="5"/>
                <c:pt idx="0">
                  <c:v>dep. produccion</c:v>
                </c:pt>
                <c:pt idx="1">
                  <c:v>recursos humanos</c:v>
                </c:pt>
                <c:pt idx="2">
                  <c:v>dep. financiero</c:v>
                </c:pt>
                <c:pt idx="3">
                  <c:v>equipo directivo</c:v>
                </c:pt>
                <c:pt idx="4">
                  <c:v>dep. comercial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75-4E31-9437-E048AD2B06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es-ES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es-ES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es-ES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es-ES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es-ES"/>
          </a:p>
        </c:txPr>
      </c:legendEntry>
      <c:layout>
        <c:manualLayout>
          <c:xMode val="edge"/>
          <c:yMode val="edge"/>
          <c:x val="0.6896961907262944"/>
          <c:y val="0.20283292322834642"/>
          <c:w val="0.27893135265643554"/>
          <c:h val="0.6329749015748036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0.37339</cdr:x>
      <cdr:y>0.16275</cdr:y>
    </cdr:from>
    <cdr:to>
      <cdr:x>0.63131</cdr:x>
      <cdr:y>0.23307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071702" y="714380"/>
          <a:ext cx="1431026" cy="3086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ES" dirty="0"/>
            <a:t>Joel Menéndez</a:t>
          </a:r>
        </a:p>
        <a:p xmlns:a="http://schemas.openxmlformats.org/drawingml/2006/main">
          <a:r>
            <a:rPr lang="es-ES" sz="1100" dirty="0"/>
            <a:t>Alejandro Sánchez</a:t>
          </a:r>
        </a:p>
        <a:p xmlns:a="http://schemas.openxmlformats.org/drawingml/2006/main">
          <a:r>
            <a:rPr lang="es-ES" sz="1100" dirty="0"/>
            <a:t>Jesús Escalante</a:t>
          </a:r>
        </a:p>
        <a:p xmlns:a="http://schemas.openxmlformats.org/drawingml/2006/main">
          <a:r>
            <a:rPr lang="es-ES" dirty="0"/>
            <a:t>Christian </a:t>
          </a:r>
          <a:r>
            <a:rPr lang="es-ES" dirty="0" err="1"/>
            <a:t>Albariñas</a:t>
          </a:r>
          <a:r>
            <a:rPr lang="es-ES" dirty="0"/>
            <a:t> </a:t>
          </a:r>
        </a:p>
        <a:p xmlns:a="http://schemas.openxmlformats.org/drawingml/2006/main">
          <a:r>
            <a:rPr lang="es-ES" sz="1100" dirty="0"/>
            <a:t>Daniel Barrado</a:t>
          </a:r>
        </a:p>
        <a:p xmlns:a="http://schemas.openxmlformats.org/drawingml/2006/main">
          <a:r>
            <a:rPr lang="es-ES" sz="1100" dirty="0"/>
            <a:t> Edgar Fernández</a:t>
          </a:r>
        </a:p>
      </cdr:txBody>
    </cdr:sp>
  </cdr:relSizeAnchor>
  <cdr:relSizeAnchor xmlns:cdr="http://schemas.openxmlformats.org/drawingml/2006/chartDrawing">
    <cdr:from>
      <cdr:x>0.03863</cdr:x>
      <cdr:y>0.4557</cdr:y>
    </cdr:from>
    <cdr:to>
      <cdr:x>0.273</cdr:x>
      <cdr:y>0.61391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214314" y="2000264"/>
          <a:ext cx="1300363" cy="6944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ES" sz="1100" dirty="0"/>
            <a:t>Hilda Álvarez </a:t>
          </a:r>
        </a:p>
        <a:p xmlns:a="http://schemas.openxmlformats.org/drawingml/2006/main">
          <a:r>
            <a:rPr lang="es-ES" dirty="0"/>
            <a:t>Marina Carreño</a:t>
          </a:r>
        </a:p>
        <a:p xmlns:a="http://schemas.openxmlformats.org/drawingml/2006/main">
          <a:r>
            <a:rPr lang="es-ES" sz="1100" dirty="0"/>
            <a:t>Alejandra Fuertes </a:t>
          </a:r>
        </a:p>
        <a:p xmlns:a="http://schemas.openxmlformats.org/drawingml/2006/main">
          <a:r>
            <a:rPr lang="es-ES" dirty="0"/>
            <a:t>Alba Jiménez</a:t>
          </a:r>
          <a:endParaRPr lang="es-ES" sz="1100" dirty="0"/>
        </a:p>
      </cdr:txBody>
    </cdr:sp>
  </cdr:relSizeAnchor>
  <cdr:relSizeAnchor xmlns:cdr="http://schemas.openxmlformats.org/drawingml/2006/chartDrawing">
    <cdr:from>
      <cdr:x>0.40625</cdr:x>
      <cdr:y>0.57031</cdr:y>
    </cdr:from>
    <cdr:to>
      <cdr:x>0.57031</cdr:x>
      <cdr:y>0.71094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2476496" y="2317752"/>
          <a:ext cx="1000132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s-ES" sz="1100" dirty="0"/>
        </a:p>
      </cdr:txBody>
    </cdr:sp>
  </cdr:relSizeAnchor>
  <cdr:relSizeAnchor xmlns:cdr="http://schemas.openxmlformats.org/drawingml/2006/chartDrawing">
    <cdr:from>
      <cdr:x>0.39453</cdr:x>
      <cdr:y>0.51758</cdr:y>
    </cdr:from>
    <cdr:to>
      <cdr:x>0.54688</cdr:x>
      <cdr:y>0.69336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2405058" y="2103438"/>
          <a:ext cx="928694" cy="7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s-ES" sz="1100" dirty="0"/>
        </a:p>
      </cdr:txBody>
    </cdr:sp>
  </cdr:relSizeAnchor>
  <cdr:relSizeAnchor xmlns:cdr="http://schemas.openxmlformats.org/drawingml/2006/chartDrawing">
    <cdr:from>
      <cdr:x>0.46352</cdr:x>
      <cdr:y>0.47197</cdr:y>
    </cdr:from>
    <cdr:to>
      <cdr:x>0.68071</cdr:x>
      <cdr:y>0.69982</cdr:y>
    </cdr:to>
    <cdr:sp macro="" textlink="">
      <cdr:nvSpPr>
        <cdr:cNvPr id="6" name="5 CuadroTexto"/>
        <cdr:cNvSpPr txBox="1"/>
      </cdr:nvSpPr>
      <cdr:spPr>
        <a:xfrm xmlns:a="http://schemas.openxmlformats.org/drawingml/2006/main">
          <a:off x="2571762" y="2071690"/>
          <a:ext cx="1205042" cy="10001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ES" sz="1100" dirty="0"/>
            <a:t>Carmela García</a:t>
          </a:r>
        </a:p>
        <a:p xmlns:a="http://schemas.openxmlformats.org/drawingml/2006/main">
          <a:r>
            <a:rPr lang="es-ES" dirty="0"/>
            <a:t>Raquel Suárez</a:t>
          </a:r>
        </a:p>
        <a:p xmlns:a="http://schemas.openxmlformats.org/drawingml/2006/main">
          <a:r>
            <a:rPr lang="es-ES" sz="1100" dirty="0" err="1"/>
            <a:t>Nazareth</a:t>
          </a:r>
          <a:r>
            <a:rPr lang="es-ES" sz="1100" dirty="0"/>
            <a:t> Milán</a:t>
          </a:r>
        </a:p>
        <a:p xmlns:a="http://schemas.openxmlformats.org/drawingml/2006/main">
          <a:r>
            <a:rPr lang="es-ES" dirty="0"/>
            <a:t>Laura García</a:t>
          </a:r>
        </a:p>
        <a:p xmlns:a="http://schemas.openxmlformats.org/drawingml/2006/main">
          <a:r>
            <a:rPr lang="es-ES" sz="1100" dirty="0"/>
            <a:t>Miguel </a:t>
          </a:r>
          <a:r>
            <a:rPr lang="es-ES" dirty="0" err="1"/>
            <a:t>R</a:t>
          </a:r>
          <a:r>
            <a:rPr lang="es-ES" sz="1100" dirty="0" err="1"/>
            <a:t>ouco</a:t>
          </a:r>
          <a:endParaRPr lang="es-ES" sz="1100" dirty="0"/>
        </a:p>
      </cdr:txBody>
    </cdr:sp>
  </cdr:relSizeAnchor>
  <cdr:relSizeAnchor xmlns:cdr="http://schemas.openxmlformats.org/drawingml/2006/chartDrawing">
    <cdr:from>
      <cdr:x>0.2172</cdr:x>
      <cdr:y>0.6582</cdr:y>
    </cdr:from>
    <cdr:to>
      <cdr:x>0.51017</cdr:x>
      <cdr:y>0.92188</cdr:y>
    </cdr:to>
    <cdr:sp macro="" textlink="">
      <cdr:nvSpPr>
        <cdr:cNvPr id="7" name="6 CuadroTexto"/>
        <cdr:cNvSpPr txBox="1"/>
      </cdr:nvSpPr>
      <cdr:spPr>
        <a:xfrm xmlns:a="http://schemas.openxmlformats.org/drawingml/2006/main">
          <a:off x="1143008" y="2674942"/>
          <a:ext cx="1541782" cy="10715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ES" sz="1100" dirty="0"/>
            <a:t>Mateo Rodríguez</a:t>
          </a:r>
        </a:p>
        <a:p xmlns:a="http://schemas.openxmlformats.org/drawingml/2006/main">
          <a:r>
            <a:rPr lang="es-ES" dirty="0"/>
            <a:t>Jaime Menéndez</a:t>
          </a:r>
        </a:p>
        <a:p xmlns:a="http://schemas.openxmlformats.org/drawingml/2006/main">
          <a:r>
            <a:rPr lang="es-ES" sz="1100" dirty="0"/>
            <a:t>Hugo González</a:t>
          </a:r>
        </a:p>
        <a:p xmlns:a="http://schemas.openxmlformats.org/drawingml/2006/main">
          <a:r>
            <a:rPr lang="es-ES" dirty="0"/>
            <a:t>Pedro Menéndez</a:t>
          </a:r>
        </a:p>
        <a:p xmlns:a="http://schemas.openxmlformats.org/drawingml/2006/main">
          <a:r>
            <a:rPr lang="es-ES" sz="1100" dirty="0"/>
            <a:t>Jorge López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A220-0FB3-44D6-B559-21ED0CD3353B}" type="datetimeFigureOut">
              <a:rPr lang="es-ES" smtClean="0"/>
              <a:pPr/>
              <a:t>19/12/2019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D61-E41C-4391-A944-66EE24096B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A220-0FB3-44D6-B559-21ED0CD3353B}" type="datetimeFigureOut">
              <a:rPr lang="es-ES" smtClean="0"/>
              <a:pPr/>
              <a:t>19/12/2019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D61-E41C-4391-A944-66EE24096B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A220-0FB3-44D6-B559-21ED0CD3353B}" type="datetimeFigureOut">
              <a:rPr lang="es-ES" smtClean="0"/>
              <a:pPr/>
              <a:t>19/12/2019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D61-E41C-4391-A944-66EE24096B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A220-0FB3-44D6-B559-21ED0CD3353B}" type="datetimeFigureOut">
              <a:rPr lang="es-ES" smtClean="0"/>
              <a:pPr/>
              <a:t>19/12/2019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D61-E41C-4391-A944-66EE24096B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A220-0FB3-44D6-B559-21ED0CD3353B}" type="datetimeFigureOut">
              <a:rPr lang="es-ES" smtClean="0"/>
              <a:pPr/>
              <a:t>19/12/2019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D61-E41C-4391-A944-66EE24096B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A220-0FB3-44D6-B559-21ED0CD3353B}" type="datetimeFigureOut">
              <a:rPr lang="es-ES" smtClean="0"/>
              <a:pPr/>
              <a:t>19/12/2019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D61-E41C-4391-A944-66EE24096B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A220-0FB3-44D6-B559-21ED0CD3353B}" type="datetimeFigureOut">
              <a:rPr lang="es-ES" smtClean="0"/>
              <a:pPr/>
              <a:t>19/12/2019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D61-E41C-4391-A944-66EE24096B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A220-0FB3-44D6-B559-21ED0CD3353B}" type="datetimeFigureOut">
              <a:rPr lang="es-ES" smtClean="0"/>
              <a:pPr/>
              <a:t>19/12/2019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D61-E41C-4391-A944-66EE24096B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A220-0FB3-44D6-B559-21ED0CD3353B}" type="datetimeFigureOut">
              <a:rPr lang="es-ES" smtClean="0"/>
              <a:pPr/>
              <a:t>19/12/2019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D61-E41C-4391-A944-66EE24096B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A220-0FB3-44D6-B559-21ED0CD3353B}" type="datetimeFigureOut">
              <a:rPr lang="es-ES" smtClean="0"/>
              <a:pPr/>
              <a:t>19/12/2019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D61-E41C-4391-A944-66EE24096B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A220-0FB3-44D6-B559-21ED0CD3353B}" type="datetimeFigureOut">
              <a:rPr lang="es-ES" smtClean="0"/>
              <a:pPr/>
              <a:t>19/12/2019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D61-E41C-4391-A944-66EE24096B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9A220-0FB3-44D6-B559-21ED0CD3353B}" type="datetimeFigureOut">
              <a:rPr lang="es-ES" smtClean="0"/>
              <a:pPr/>
              <a:t>19/12/2019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D9D61-E41C-4391-A944-66EE24096B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2248514115"/>
              </p:ext>
            </p:extLst>
          </p:nvPr>
        </p:nvGraphicFramePr>
        <p:xfrm>
          <a:off x="2071670" y="1071546"/>
          <a:ext cx="5548330" cy="4389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2786050" y="1857364"/>
            <a:ext cx="135732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/>
              <a:t>Alejandro Ramírez</a:t>
            </a:r>
          </a:p>
          <a:p>
            <a:r>
              <a:rPr lang="es-ES" sz="1050" dirty="0"/>
              <a:t>Diego Ruiz</a:t>
            </a:r>
          </a:p>
          <a:p>
            <a:r>
              <a:rPr lang="es-ES" sz="1050" dirty="0"/>
              <a:t>Francisco Suarez</a:t>
            </a:r>
          </a:p>
          <a:p>
            <a:r>
              <a:rPr lang="es-ES" sz="1050" dirty="0"/>
              <a:t>Nicolás Rodríguez José María </a:t>
            </a:r>
            <a:r>
              <a:rPr lang="es-ES" sz="1050" dirty="0" err="1"/>
              <a:t>Hostelet</a:t>
            </a:r>
            <a:endParaRPr lang="es-ES" sz="1050" dirty="0"/>
          </a:p>
        </p:txBody>
      </p:sp>
      <p:sp>
        <p:nvSpPr>
          <p:cNvPr id="6" name="5 Elipse"/>
          <p:cNvSpPr/>
          <p:nvPr/>
        </p:nvSpPr>
        <p:spPr>
          <a:xfrm>
            <a:off x="3428992" y="2786058"/>
            <a:ext cx="1214446" cy="1000132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3714744" y="3000372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 general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54</Words>
  <Application>Microsoft Office PowerPoint</Application>
  <PresentationFormat>Presentación en pantalla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Invitado</dc:creator>
  <cp:lastModifiedBy>Gema Avello</cp:lastModifiedBy>
  <cp:revision>18</cp:revision>
  <dcterms:created xsi:type="dcterms:W3CDTF">2019-11-04T10:25:19Z</dcterms:created>
  <dcterms:modified xsi:type="dcterms:W3CDTF">2019-12-19T21:58:37Z</dcterms:modified>
</cp:coreProperties>
</file>