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Lato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f1c299a1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f1c299a1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23de8ab7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23de8ab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23de8ab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23de8ab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23de8a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023de8a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c0093f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2c0093f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efea77215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efea77215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fea77215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fea7721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efea7721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efea7721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2c0093f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2c0093f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1c299a1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1c299a1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2c0093f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2c0093f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23de8ab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023de8ab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23de8a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23de8a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75" y="1270575"/>
            <a:ext cx="2951400" cy="16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Lato"/>
                <a:ea typeface="Lato"/>
                <a:cs typeface="Lato"/>
                <a:sym typeface="Lato"/>
              </a:rPr>
              <a:t>Cooperativa </a:t>
            </a:r>
            <a:r>
              <a:rPr lang="es" sz="2400">
                <a:latin typeface="Lato"/>
                <a:ea typeface="Lato"/>
                <a:cs typeface="Lato"/>
                <a:sym typeface="Lato"/>
              </a:rPr>
              <a:t>LASKOEKO </a:t>
            </a:r>
            <a:endParaRPr sz="2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225" y="1156900"/>
            <a:ext cx="2863701" cy="17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Miel multiflora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727375"/>
            <a:ext cx="5901900" cy="28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producto tiene origen en Getaria, Guipúzcoa. Es un producto natural y sin añadidos. Este producto es apto para las personas celiacas, no es conveniente para las personas 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diabéticas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personas con problemas de 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azúcar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6499025" y="3686825"/>
            <a:ext cx="25782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1 kg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/ 7.09€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13993" r="0" t="0"/>
          <a:stretch/>
        </p:blipFill>
        <p:spPr>
          <a:xfrm>
            <a:off x="6406825" y="1017450"/>
            <a:ext cx="2155875" cy="25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Mermelada de arándanos BIO JAKION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2823000" y="1355575"/>
            <a:ext cx="6009300" cy="30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                                                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58775"/>
            <a:ext cx="2603800" cy="2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541425" y="4382925"/>
            <a:ext cx="20367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280g/4,50€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3570800" y="1372725"/>
            <a:ext cx="5014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Esta mermelada es de un solo sabor natural de 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arándanos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elaborado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 naturalmente y sin añadidos . También ofrecemos una larga variedad de sabores, esto es, hay más de un tipo de mermeladas; kiwi, naranja-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limón</a:t>
            </a: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, naranja amarga, pera-canela, higo, albaricoque, manzana-membrillo.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Yogures de Mahala 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448950"/>
            <a:ext cx="5811600" cy="19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Mahala ofrece a sus clientes los productos 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más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naturales posibles y de mayor calidad.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Uno de sus productos más conocido es el yogur natural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6252125" y="2874700"/>
            <a:ext cx="2580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4747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200" y="1260525"/>
            <a:ext cx="2500475" cy="25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6355275" y="3761000"/>
            <a:ext cx="3403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750g/ 3.35€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970425" y="1064325"/>
            <a:ext cx="3777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Sudaderas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75" y="1658800"/>
            <a:ext cx="2733000" cy="158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50" y="145138"/>
            <a:ext cx="2733000" cy="151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75" y="3322650"/>
            <a:ext cx="2733000" cy="151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3970425" y="1789025"/>
            <a:ext cx="47697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Sudaderas personalizadas.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20€ / unidad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Diferentes colores: negro, gris, granate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Cómo contactar con nosotros: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392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Gmail: laskoeko@gmail.com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Teléfono: 688862363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Dirección: </a:t>
            </a:r>
            <a:r>
              <a:rPr lang="e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Kondeko Aldapa, 22, 20400 Tolosa, Gipuzkoa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382925" y="1340650"/>
            <a:ext cx="41481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0654"/>
            <a:ext cx="4148101" cy="258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91150"/>
            <a:ext cx="42603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Quiénes somos? (Página 3)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Alubias de Tolosa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(Página 4)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Tejas y cigarrillos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(Página 5)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-Chistorra de Navarra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(Página 6)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Guindillas de Ibarra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(Página 7)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Queso de Mahala (Página 8)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511700" y="1115875"/>
            <a:ext cx="45636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La gula del Norte (Página 9)                                              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Miel Multiflora (Página 10)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-Mermelada de </a:t>
            </a: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arándanos</a:t>
            </a: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 (Página 11)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 Yogures Mahala (Página 12)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 Sudadera (Página 13 )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Cómo contactar con nosotros (Página 14)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¿Quiénes somos? 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Hola, somos alumnos de 17 años de la Ikastola Laskorain, Maider, Jaione, Laia, Manex y Nora.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Hemos creado una cooperativa llamada “LaskoEko” donde vendemos los productos más elaborados de Tolosaldea en un precio asequible. Nuestra tienda está situada en Tolosa, al norte de 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Gipuzkoa</a:t>
            </a: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Puesto que somos vascos, nuestro objetivo consiste en ofrecer los mejores productos de Tolosaldea junto con promover nuestra cultura.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Alubias de Tolosa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206100" y="796050"/>
            <a:ext cx="86262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						</a:t>
            </a:r>
            <a:endParaRPr/>
          </a:p>
          <a:p>
            <a:pPr indent="0" lvl="0" marL="32004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Alubias de Tolosa. Es u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alubia morada oscura, casi negra, de forma ovalada y con un punto blanco en el centro. Destaca por su piel fina, 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mantecosidad </a:t>
            </a: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excelente sabor.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2004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 hora de consumir,  hay que cocerlas durante 1h-1h30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200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		</a:t>
            </a:r>
            <a:r>
              <a:rPr lang="es"/>
              <a:t>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0" y="1168075"/>
            <a:ext cx="2877550" cy="28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09375" y="4112225"/>
            <a:ext cx="29778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500g / 8.50€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Tejas y cigarrillos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64100" y="1152475"/>
            <a:ext cx="3581400" cy="25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893100" y="1517275"/>
            <a:ext cx="49932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Las tradicionales y exquisitas tejas y cigarrillos de Tolosa, elaboradas artesanalmente a base de mantequilla y almendra entera guardan el encanto de la original tradición pastelera de Tolosa.	 Este producto no es apto para celíacos.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75" y="3187475"/>
            <a:ext cx="1618025" cy="141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jas-cigarrillos de Tolosa CASA ECEIZA, lata 160 g"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75" y="1152472"/>
            <a:ext cx="1413250" cy="141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jas-cigarrillos CASA ECEIZA, caja 300 g"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975" y="1152475"/>
            <a:ext cx="1618025" cy="16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11700" y="2668688"/>
            <a:ext cx="7332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4,95€/ 160g                            300g/7,99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4475" y="453197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Tejas y cigarrillos con chocolate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Chistorra de Navarra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00" y="1090100"/>
            <a:ext cx="3252350" cy="18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266925" y="1150050"/>
            <a:ext cx="4408800" cy="28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1313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chistorra (en este caso de Arbizu) es </a:t>
            </a:r>
            <a:r>
              <a:rPr b="1" lang="es" sz="2400">
                <a:solidFill>
                  <a:srgbClr val="31313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 embutido de corto periodo de curación</a:t>
            </a:r>
            <a:r>
              <a:rPr lang="es" sz="2400">
                <a:solidFill>
                  <a:srgbClr val="31313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entre 1 y 25 días, para comer frito o cocido que se presenta en una tripa fina, recta o en forma de herradura. Este producto si es apto para los </a:t>
            </a:r>
            <a:r>
              <a:rPr lang="es" sz="2400">
                <a:solidFill>
                  <a:srgbClr val="31313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celíacos</a:t>
            </a:r>
            <a:r>
              <a:rPr lang="es" sz="2400">
                <a:solidFill>
                  <a:srgbClr val="31313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32105" l="0" r="0" t="32030"/>
          <a:stretch/>
        </p:blipFill>
        <p:spPr>
          <a:xfrm>
            <a:off x="576300" y="2911425"/>
            <a:ext cx="3252350" cy="116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76300" y="3931750"/>
            <a:ext cx="27846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220g / 2.20€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Guindillas de Ibarra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4241125" y="1304750"/>
            <a:ext cx="46686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Las guindillas de Ibarra son un ecotipo de guindilla desarrollado en el País Vasco y mayoritariamente en la zona de Ibarra (Guipúzcoa). Es un producto de reconocida fama entre los consumidores por su sabor y ternura. Son conocidos como langostinos de Ibarra.</a:t>
            </a:r>
            <a:endParaRPr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75" y="1319138"/>
            <a:ext cx="1856661" cy="123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0475" y="1304750"/>
            <a:ext cx="1899813" cy="12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09775"/>
            <a:ext cx="1899825" cy="12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0475" y="3309775"/>
            <a:ext cx="1899825" cy="12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152400" y="2642650"/>
            <a:ext cx="37794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3,90€/ 370ml		    5,00€/ 750ml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Times New Roman"/>
                <a:ea typeface="Times New Roman"/>
                <a:cs typeface="Times New Roman"/>
                <a:sym typeface="Times New Roman"/>
              </a:rPr>
              <a:t>12€/ medio galón		    17€/ galón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queso de Mahala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455600"/>
            <a:ext cx="5218500" cy="22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Mahala ofrece a sus clientes los productos más naturales posibles y de mayor calidad.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queso de mahala está producido con ingredientes totalmente naturales  y está hecho 100% en el caserío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625" y="1438775"/>
            <a:ext cx="2366200" cy="23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213450" y="3804975"/>
            <a:ext cx="3018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Times New Roman"/>
                <a:ea typeface="Times New Roman"/>
                <a:cs typeface="Times New Roman"/>
                <a:sym typeface="Times New Roman"/>
              </a:rPr>
              <a:t>550g/ 7.65€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gula del norte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25" y="2571750"/>
            <a:ext cx="3696675" cy="1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11700" y="1017450"/>
            <a:ext cx="80052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Deliciosas recetas a base de Gula del Norte que combinan el tradicional sabor de la gula con una gran variedad de condimentos: ajo y guindilla, gambas, pasta, espárragos trigueros… Este producto no es apto para los </a:t>
            </a:r>
            <a:r>
              <a:rPr lang="es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celíacos</a:t>
            </a:r>
            <a:r>
              <a:rPr lang="es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075" y="2571750"/>
            <a:ext cx="3782375" cy="1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848900" y="4563425"/>
            <a:ext cx="36225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5,99€/ unidad</a:t>
            </a:r>
            <a:endParaRPr sz="2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