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DC287EC-E166-47B8-9A31-00858E32E125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20D6B06-CCD3-4D8C-978E-B8EF4BF832C8}" type="slidenum">
              <a:rPr b="0" lang="es-ES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920" y="2083320"/>
            <a:ext cx="8754120" cy="10940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>
              <a:lnSpc>
                <a:spcPct val="10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Cambria"/>
              </a:rPr>
              <a:t>KATALOGOA-CATALOGO</a:t>
            </a:r>
            <a:endParaRPr b="0" lang="es-E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Gaztak / Quesos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369440" y="1152360"/>
            <a:ext cx="191628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Idiazabal gazta /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Queso Idiazabal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21,90€/Kg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5102640" y="1152360"/>
            <a:ext cx="234216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Arantzazu ketua /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Arantzazu ahumado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24,30€/Kg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Google Shape;62;p14" descr=""/>
          <p:cNvPicPr/>
          <p:nvPr/>
        </p:nvPicPr>
        <p:blipFill>
          <a:blip r:embed="rId1"/>
          <a:srcRect l="0" t="0" r="15636" b="0"/>
          <a:stretch/>
        </p:blipFill>
        <p:spPr>
          <a:xfrm>
            <a:off x="1564560" y="2692800"/>
            <a:ext cx="1526400" cy="1485720"/>
          </a:xfrm>
          <a:prstGeom prst="rect">
            <a:avLst/>
          </a:prstGeom>
          <a:ln>
            <a:noFill/>
          </a:ln>
        </p:spPr>
      </p:pic>
      <p:pic>
        <p:nvPicPr>
          <p:cNvPr id="83" name="Google Shape;63;p14" descr=""/>
          <p:cNvPicPr/>
          <p:nvPr/>
        </p:nvPicPr>
        <p:blipFill>
          <a:blip r:embed="rId2"/>
          <a:stretch/>
        </p:blipFill>
        <p:spPr>
          <a:xfrm>
            <a:off x="5454720" y="2763360"/>
            <a:ext cx="1638000" cy="1466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Gaztak/Quesos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311760" y="1152360"/>
            <a:ext cx="8520120" cy="3844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Hainbat aukera daukazue erosteko, gazta osoa, erdia, eta laurdena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Tenéis varias opciones para comprar, el queso completo, la mitad, y un cuarto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Google Shape;70;p15" descr=""/>
          <p:cNvPicPr/>
          <p:nvPr/>
        </p:nvPicPr>
        <p:blipFill>
          <a:blip r:embed="rId1"/>
          <a:stretch/>
        </p:blipFill>
        <p:spPr>
          <a:xfrm>
            <a:off x="422640" y="2166840"/>
            <a:ext cx="2392560" cy="1938600"/>
          </a:xfrm>
          <a:prstGeom prst="rect">
            <a:avLst/>
          </a:prstGeom>
          <a:ln>
            <a:noFill/>
          </a:ln>
        </p:spPr>
      </p:pic>
      <p:pic>
        <p:nvPicPr>
          <p:cNvPr id="87" name="Google Shape;71;p15" descr=""/>
          <p:cNvPicPr/>
          <p:nvPr/>
        </p:nvPicPr>
        <p:blipFill>
          <a:blip r:embed="rId2"/>
          <a:stretch/>
        </p:blipFill>
        <p:spPr>
          <a:xfrm>
            <a:off x="3049920" y="2007720"/>
            <a:ext cx="2585160" cy="1938600"/>
          </a:xfrm>
          <a:prstGeom prst="rect">
            <a:avLst/>
          </a:prstGeom>
          <a:ln>
            <a:noFill/>
          </a:ln>
        </p:spPr>
      </p:pic>
      <p:pic>
        <p:nvPicPr>
          <p:cNvPr id="88" name="Google Shape;72;p15" descr=""/>
          <p:cNvPicPr/>
          <p:nvPr/>
        </p:nvPicPr>
        <p:blipFill>
          <a:blip r:embed="rId3"/>
          <a:srcRect l="20391" t="5242" r="11441" b="5001"/>
          <a:stretch/>
        </p:blipFill>
        <p:spPr>
          <a:xfrm>
            <a:off x="6382080" y="1959120"/>
            <a:ext cx="2208600" cy="193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e5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Gaztak / Quesos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Beraz, jakiteko beraren prezioa zenbat den, egin beharko genuke gauza bakarra, bere balioa(X€), gaztak duen Kg-arekin bidertu beharko genuen.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Osoak:1,380kgx21,90 = 30,22€. Laurdenak 0,480kgx21,90 = 10,51€.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Por tanto, para saber cuánto es su precio, lo único que deberíamos hacer es multiplicar su valor (X€) por el Kg que tiene el queso.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Entero: 1,380kgx21,90 = 30,22€. Un cuarto: 0,480kgx21,90 = 10,51€.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9cb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Txokolateak / Chocolates 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311760" y="1220760"/>
            <a:ext cx="2687040" cy="3233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Txokolate zuria yogurtarekin / Chocolate blanco con yogur                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2,70€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3139200" y="1220760"/>
            <a:ext cx="2687040" cy="3233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Txokolate esneduna / Chocolate con leche     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2,80 €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4"/>
          <p:cNvSpPr txBox="1"/>
          <p:nvPr/>
        </p:nvSpPr>
        <p:spPr>
          <a:xfrm>
            <a:off x="6144840" y="1220760"/>
            <a:ext cx="2687040" cy="32338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Txokolate beltza %85 / Chocolate negro %85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2,90 €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Google Shape;87;p17" descr=""/>
          <p:cNvPicPr/>
          <p:nvPr/>
        </p:nvPicPr>
        <p:blipFill>
          <a:blip r:embed="rId1"/>
          <a:stretch/>
        </p:blipFill>
        <p:spPr>
          <a:xfrm>
            <a:off x="3106440" y="3345840"/>
            <a:ext cx="2752200" cy="1199880"/>
          </a:xfrm>
          <a:prstGeom prst="rect">
            <a:avLst/>
          </a:prstGeom>
          <a:ln>
            <a:noFill/>
          </a:ln>
        </p:spPr>
      </p:pic>
      <p:pic>
        <p:nvPicPr>
          <p:cNvPr id="96" name="Google Shape;88;p17" descr=""/>
          <p:cNvPicPr/>
          <p:nvPr/>
        </p:nvPicPr>
        <p:blipFill>
          <a:blip r:embed="rId2"/>
          <a:stretch/>
        </p:blipFill>
        <p:spPr>
          <a:xfrm>
            <a:off x="6396840" y="3345840"/>
            <a:ext cx="2511360" cy="1199880"/>
          </a:xfrm>
          <a:prstGeom prst="rect">
            <a:avLst/>
          </a:prstGeom>
          <a:ln>
            <a:noFill/>
          </a:ln>
        </p:spPr>
      </p:pic>
      <p:pic>
        <p:nvPicPr>
          <p:cNvPr id="97" name="Google Shape;89;p17" descr=""/>
          <p:cNvPicPr/>
          <p:nvPr/>
        </p:nvPicPr>
        <p:blipFill>
          <a:blip r:embed="rId3"/>
          <a:stretch/>
        </p:blipFill>
        <p:spPr>
          <a:xfrm>
            <a:off x="172800" y="3345840"/>
            <a:ext cx="2647800" cy="1199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6d7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Kontserbak/Conservas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524880" y="1179720"/>
            <a:ext cx="2085120" cy="3624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Muxika / Melocotón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3,30€/250ml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oogle Shape;96;p18" descr=""/>
          <p:cNvPicPr/>
          <p:nvPr/>
        </p:nvPicPr>
        <p:blipFill>
          <a:blip r:embed="rId1"/>
          <a:srcRect l="17834" t="12040" r="15251" b="0"/>
          <a:stretch/>
        </p:blipFill>
        <p:spPr>
          <a:xfrm>
            <a:off x="524880" y="1288800"/>
            <a:ext cx="1534320" cy="212544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2389320" y="1179720"/>
            <a:ext cx="2019960" cy="321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Ahabi / Arandano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4,20€/250ml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4673520" y="1213560"/>
            <a:ext cx="2016720" cy="326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Tomate Naturala/ Tomate Natural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3,50€/720ml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6849000" y="1135800"/>
            <a:ext cx="1923480" cy="346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Porru Naturala / Puerro Natural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</a:pPr>
            <a:r>
              <a:rPr b="1" lang="es-ES" sz="1800" spc="-1" strike="noStrike">
                <a:solidFill>
                  <a:srgbClr val="000000"/>
                </a:solidFill>
                <a:latin typeface="Arial"/>
                <a:ea typeface="Arial"/>
              </a:rPr>
              <a:t>4,10€/720ml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b="0" lang="es-ES" sz="1800" spc="-1" strike="noStrike">
              <a:latin typeface="Arial"/>
            </a:endParaRPr>
          </a:p>
        </p:txBody>
      </p:sp>
      <p:pic>
        <p:nvPicPr>
          <p:cNvPr id="104" name="Google Shape;100;p18" descr=""/>
          <p:cNvPicPr/>
          <p:nvPr/>
        </p:nvPicPr>
        <p:blipFill>
          <a:blip r:embed="rId2"/>
          <a:srcRect l="0" t="0" r="18123" b="0"/>
          <a:stretch/>
        </p:blipFill>
        <p:spPr>
          <a:xfrm>
            <a:off x="2389320" y="1283760"/>
            <a:ext cx="1577880" cy="2135160"/>
          </a:xfrm>
          <a:prstGeom prst="rect">
            <a:avLst/>
          </a:prstGeom>
          <a:ln>
            <a:noFill/>
          </a:ln>
        </p:spPr>
      </p:pic>
      <p:pic>
        <p:nvPicPr>
          <p:cNvPr id="105" name="Google Shape;101;p18" descr=""/>
          <p:cNvPicPr/>
          <p:nvPr/>
        </p:nvPicPr>
        <p:blipFill>
          <a:blip r:embed="rId3"/>
          <a:stretch/>
        </p:blipFill>
        <p:spPr>
          <a:xfrm>
            <a:off x="4954320" y="1283760"/>
            <a:ext cx="1349640" cy="213516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02;p18" descr=""/>
          <p:cNvPicPr/>
          <p:nvPr/>
        </p:nvPicPr>
        <p:blipFill>
          <a:blip r:embed="rId4"/>
          <a:srcRect l="10948" t="0" r="9440" b="0"/>
          <a:stretch/>
        </p:blipFill>
        <p:spPr>
          <a:xfrm>
            <a:off x="6849000" y="1283760"/>
            <a:ext cx="1608120" cy="2135160"/>
          </a:xfrm>
          <a:prstGeom prst="rect">
            <a:avLst/>
          </a:prstGeom>
          <a:ln>
            <a:noFill/>
          </a:ln>
        </p:spPr>
      </p:pic>
      <p:sp>
        <p:nvSpPr>
          <p:cNvPr id="107" name="CustomShape 6"/>
          <p:cNvSpPr/>
          <p:nvPr/>
        </p:nvSpPr>
        <p:spPr>
          <a:xfrm>
            <a:off x="1040760" y="1213560"/>
            <a:ext cx="2459160" cy="35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  <a:ea typeface="Arial"/>
              </a:rPr>
              <a:t>Mermeladak / mermeladas</a:t>
            </a:r>
            <a:endParaRPr b="0" lang="es-ES" sz="14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11760" y="444960"/>
            <a:ext cx="582876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Zaporeak</a:t>
            </a:r>
            <a:br/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11760" y="1152360"/>
            <a:ext cx="582876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2016 tik gerratik ihesi Greziatik irteten ezinik daueden errefuxiatuei janari duina banatzen duten GKE bat da.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Es una ONG que desde el año 2016 reparte comida decente entre los refugiados que están de Grecia. 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599"/>
              </a:spcAft>
            </a:pP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oogle Shape;110;p19" descr=""/>
          <p:cNvPicPr/>
          <p:nvPr/>
        </p:nvPicPr>
        <p:blipFill>
          <a:blip r:embed="rId1"/>
          <a:srcRect l="6534" t="-628" r="4433" b="28879"/>
          <a:stretch/>
        </p:blipFill>
        <p:spPr>
          <a:xfrm>
            <a:off x="5952600" y="0"/>
            <a:ext cx="3191040" cy="2571480"/>
          </a:xfrm>
          <a:prstGeom prst="rect">
            <a:avLst/>
          </a:prstGeom>
          <a:ln w="38160">
            <a:solidFill>
              <a:srgbClr val="000000"/>
            </a:solidFill>
            <a:round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ad1d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  <a:ea typeface="Arial"/>
              </a:rPr>
              <a:t>Pultserak / Pulseras 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2045880" y="1089000"/>
            <a:ext cx="5051520" cy="104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Pultsera bakoitza/ cada pulsera 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  <a:ea typeface="Arial"/>
              </a:rPr>
              <a:t>1,50€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Google Shape;117;p20" descr=""/>
          <p:cNvPicPr/>
          <p:nvPr/>
        </p:nvPicPr>
        <p:blipFill>
          <a:blip r:embed="rId1"/>
          <a:srcRect l="14164" t="12192" r="17060" b="34639"/>
          <a:stretch/>
        </p:blipFill>
        <p:spPr>
          <a:xfrm>
            <a:off x="2045880" y="2214360"/>
            <a:ext cx="5051880" cy="2928600"/>
          </a:xfrm>
          <a:prstGeom prst="rect">
            <a:avLst/>
          </a:prstGeom>
          <a:ln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1949040" y="2133720"/>
            <a:ext cx="5147280" cy="1117440"/>
          </a:xfrm>
          <a:custGeom>
            <a:avLst/>
            <a:gdLst/>
            <a:ahLst/>
            <a:rect l="l" t="t" r="r" b="b"/>
            <a:pathLst>
              <a:path w="205904" h="44708">
                <a:moveTo>
                  <a:pt x="4932" y="3059"/>
                </a:moveTo>
                <a:cubicBezTo>
                  <a:pt x="-5038" y="9555"/>
                  <a:pt x="2968" y="36972"/>
                  <a:pt x="4479" y="42032"/>
                </a:cubicBezTo>
                <a:cubicBezTo>
                  <a:pt x="5990" y="47093"/>
                  <a:pt x="10899" y="36066"/>
                  <a:pt x="13996" y="33422"/>
                </a:cubicBezTo>
                <a:cubicBezTo>
                  <a:pt x="17093" y="30779"/>
                  <a:pt x="19434" y="28437"/>
                  <a:pt x="23059" y="26171"/>
                </a:cubicBezTo>
                <a:cubicBezTo>
                  <a:pt x="26684" y="23905"/>
                  <a:pt x="31216" y="21714"/>
                  <a:pt x="35748" y="19826"/>
                </a:cubicBezTo>
                <a:cubicBezTo>
                  <a:pt x="40280" y="17938"/>
                  <a:pt x="45415" y="16126"/>
                  <a:pt x="50249" y="14842"/>
                </a:cubicBezTo>
                <a:cubicBezTo>
                  <a:pt x="55083" y="13558"/>
                  <a:pt x="60370" y="12877"/>
                  <a:pt x="64751" y="12122"/>
                </a:cubicBezTo>
                <a:cubicBezTo>
                  <a:pt x="69132" y="11367"/>
                  <a:pt x="70793" y="10990"/>
                  <a:pt x="76533" y="10310"/>
                </a:cubicBezTo>
                <a:cubicBezTo>
                  <a:pt x="82273" y="9630"/>
                  <a:pt x="90884" y="8346"/>
                  <a:pt x="99192" y="8044"/>
                </a:cubicBezTo>
                <a:cubicBezTo>
                  <a:pt x="107500" y="7742"/>
                  <a:pt x="119056" y="7968"/>
                  <a:pt x="126382" y="8497"/>
                </a:cubicBezTo>
                <a:cubicBezTo>
                  <a:pt x="133708" y="9026"/>
                  <a:pt x="137863" y="10310"/>
                  <a:pt x="143150" y="11216"/>
                </a:cubicBezTo>
                <a:cubicBezTo>
                  <a:pt x="148437" y="12122"/>
                  <a:pt x="152968" y="12576"/>
                  <a:pt x="158104" y="13935"/>
                </a:cubicBezTo>
                <a:cubicBezTo>
                  <a:pt x="163240" y="15295"/>
                  <a:pt x="170415" y="17862"/>
                  <a:pt x="173965" y="19373"/>
                </a:cubicBezTo>
                <a:cubicBezTo>
                  <a:pt x="177515" y="20884"/>
                  <a:pt x="176684" y="21488"/>
                  <a:pt x="179403" y="22999"/>
                </a:cubicBezTo>
                <a:cubicBezTo>
                  <a:pt x="182122" y="24510"/>
                  <a:pt x="187333" y="26700"/>
                  <a:pt x="190279" y="28437"/>
                </a:cubicBezTo>
                <a:cubicBezTo>
                  <a:pt x="193225" y="30174"/>
                  <a:pt x="195038" y="32063"/>
                  <a:pt x="197077" y="33422"/>
                </a:cubicBezTo>
                <a:cubicBezTo>
                  <a:pt x="199116" y="34782"/>
                  <a:pt x="201156" y="35008"/>
                  <a:pt x="202515" y="36594"/>
                </a:cubicBezTo>
                <a:cubicBezTo>
                  <a:pt x="203875" y="38180"/>
                  <a:pt x="204781" y="48452"/>
                  <a:pt x="205234" y="42938"/>
                </a:cubicBezTo>
                <a:cubicBezTo>
                  <a:pt x="205687" y="37424"/>
                  <a:pt x="206443" y="10234"/>
                  <a:pt x="205234" y="3512"/>
                </a:cubicBezTo>
                <a:cubicBezTo>
                  <a:pt x="204026" y="-3210"/>
                  <a:pt x="208179" y="2908"/>
                  <a:pt x="197983" y="2606"/>
                </a:cubicBezTo>
                <a:cubicBezTo>
                  <a:pt x="187787" y="2304"/>
                  <a:pt x="156216" y="1700"/>
                  <a:pt x="144056" y="1700"/>
                </a:cubicBezTo>
                <a:cubicBezTo>
                  <a:pt x="131896" y="1700"/>
                  <a:pt x="131896" y="2682"/>
                  <a:pt x="125023" y="2606"/>
                </a:cubicBezTo>
                <a:cubicBezTo>
                  <a:pt x="118150" y="2530"/>
                  <a:pt x="109917" y="1171"/>
                  <a:pt x="102817" y="1246"/>
                </a:cubicBezTo>
                <a:cubicBezTo>
                  <a:pt x="95717" y="1322"/>
                  <a:pt x="88845" y="2757"/>
                  <a:pt x="82425" y="3059"/>
                </a:cubicBezTo>
                <a:cubicBezTo>
                  <a:pt x="76005" y="3361"/>
                  <a:pt x="77214" y="3059"/>
                  <a:pt x="64298" y="3059"/>
                </a:cubicBezTo>
                <a:cubicBezTo>
                  <a:pt x="51383" y="3059"/>
                  <a:pt x="14902" y="-3436"/>
                  <a:pt x="4932" y="3059"/>
                </a:cubicBezTo>
                <a:close/>
              </a:path>
            </a:pathLst>
          </a:custGeom>
          <a:solidFill>
            <a:srgbClr val="ead1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"/>
          <p:cNvSpPr/>
          <p:nvPr/>
        </p:nvSpPr>
        <p:spPr>
          <a:xfrm>
            <a:off x="1540080" y="2938680"/>
            <a:ext cx="5976360" cy="2390400"/>
          </a:xfrm>
          <a:custGeom>
            <a:avLst/>
            <a:gdLst/>
            <a:ahLst/>
            <a:rect l="l" t="t" r="r" b="b"/>
            <a:pathLst>
              <a:path w="239067" h="95635">
                <a:moveTo>
                  <a:pt x="15841" y="6662"/>
                </a:moveTo>
                <a:cubicBezTo>
                  <a:pt x="17427" y="-7009"/>
                  <a:pt x="24150" y="4395"/>
                  <a:pt x="25358" y="6208"/>
                </a:cubicBezTo>
                <a:cubicBezTo>
                  <a:pt x="26567" y="8021"/>
                  <a:pt x="23017" y="14064"/>
                  <a:pt x="23092" y="17538"/>
                </a:cubicBezTo>
                <a:cubicBezTo>
                  <a:pt x="23168" y="21012"/>
                  <a:pt x="24980" y="23806"/>
                  <a:pt x="25811" y="27054"/>
                </a:cubicBezTo>
                <a:cubicBezTo>
                  <a:pt x="26642" y="30302"/>
                  <a:pt x="27095" y="33399"/>
                  <a:pt x="28077" y="37024"/>
                </a:cubicBezTo>
                <a:cubicBezTo>
                  <a:pt x="29059" y="40650"/>
                  <a:pt x="30569" y="45710"/>
                  <a:pt x="31702" y="48807"/>
                </a:cubicBezTo>
                <a:cubicBezTo>
                  <a:pt x="32835" y="51904"/>
                  <a:pt x="33137" y="53338"/>
                  <a:pt x="34874" y="55604"/>
                </a:cubicBezTo>
                <a:cubicBezTo>
                  <a:pt x="36611" y="57870"/>
                  <a:pt x="39330" y="60061"/>
                  <a:pt x="42125" y="62402"/>
                </a:cubicBezTo>
                <a:cubicBezTo>
                  <a:pt x="44920" y="64744"/>
                  <a:pt x="47337" y="67387"/>
                  <a:pt x="51642" y="69653"/>
                </a:cubicBezTo>
                <a:cubicBezTo>
                  <a:pt x="55947" y="71919"/>
                  <a:pt x="62443" y="73882"/>
                  <a:pt x="67956" y="75997"/>
                </a:cubicBezTo>
                <a:cubicBezTo>
                  <a:pt x="73470" y="78112"/>
                  <a:pt x="78605" y="80604"/>
                  <a:pt x="84723" y="82341"/>
                </a:cubicBezTo>
                <a:cubicBezTo>
                  <a:pt x="90841" y="84078"/>
                  <a:pt x="99074" y="85589"/>
                  <a:pt x="104663" y="86420"/>
                </a:cubicBezTo>
                <a:cubicBezTo>
                  <a:pt x="110252" y="87251"/>
                  <a:pt x="113726" y="87175"/>
                  <a:pt x="118258" y="87326"/>
                </a:cubicBezTo>
                <a:cubicBezTo>
                  <a:pt x="122790" y="87477"/>
                  <a:pt x="126491" y="87477"/>
                  <a:pt x="131853" y="87326"/>
                </a:cubicBezTo>
                <a:cubicBezTo>
                  <a:pt x="137216" y="87175"/>
                  <a:pt x="145297" y="86949"/>
                  <a:pt x="150433" y="86420"/>
                </a:cubicBezTo>
                <a:cubicBezTo>
                  <a:pt x="155569" y="85891"/>
                  <a:pt x="159044" y="84909"/>
                  <a:pt x="162669" y="84154"/>
                </a:cubicBezTo>
                <a:cubicBezTo>
                  <a:pt x="166294" y="83399"/>
                  <a:pt x="168786" y="82719"/>
                  <a:pt x="172185" y="81888"/>
                </a:cubicBezTo>
                <a:cubicBezTo>
                  <a:pt x="175584" y="81057"/>
                  <a:pt x="179814" y="80529"/>
                  <a:pt x="183062" y="79169"/>
                </a:cubicBezTo>
                <a:cubicBezTo>
                  <a:pt x="186310" y="77810"/>
                  <a:pt x="188273" y="75770"/>
                  <a:pt x="191672" y="73731"/>
                </a:cubicBezTo>
                <a:cubicBezTo>
                  <a:pt x="195071" y="71692"/>
                  <a:pt x="200357" y="69274"/>
                  <a:pt x="203454" y="66933"/>
                </a:cubicBezTo>
                <a:cubicBezTo>
                  <a:pt x="206551" y="64592"/>
                  <a:pt x="208213" y="61722"/>
                  <a:pt x="210252" y="59683"/>
                </a:cubicBezTo>
                <a:cubicBezTo>
                  <a:pt x="212291" y="57644"/>
                  <a:pt x="214104" y="57417"/>
                  <a:pt x="215690" y="54698"/>
                </a:cubicBezTo>
                <a:cubicBezTo>
                  <a:pt x="217276" y="51979"/>
                  <a:pt x="218484" y="47146"/>
                  <a:pt x="219768" y="43369"/>
                </a:cubicBezTo>
                <a:cubicBezTo>
                  <a:pt x="221052" y="39593"/>
                  <a:pt x="223016" y="29018"/>
                  <a:pt x="223394" y="32039"/>
                </a:cubicBezTo>
                <a:cubicBezTo>
                  <a:pt x="223772" y="35060"/>
                  <a:pt x="221883" y="52054"/>
                  <a:pt x="222034" y="61495"/>
                </a:cubicBezTo>
                <a:cubicBezTo>
                  <a:pt x="222185" y="70936"/>
                  <a:pt x="258666" y="84230"/>
                  <a:pt x="224300" y="88686"/>
                </a:cubicBezTo>
                <a:cubicBezTo>
                  <a:pt x="189935" y="93142"/>
                  <a:pt x="50584" y="101904"/>
                  <a:pt x="15841" y="88233"/>
                </a:cubicBezTo>
                <a:cubicBezTo>
                  <a:pt x="-18902" y="74562"/>
                  <a:pt x="14255" y="20333"/>
                  <a:pt x="15841" y="6662"/>
                </a:cubicBezTo>
                <a:close/>
              </a:path>
            </a:pathLst>
          </a:custGeom>
          <a:solidFill>
            <a:srgbClr val="ead1d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5"/>
          <p:cNvSpPr/>
          <p:nvPr/>
        </p:nvSpPr>
        <p:spPr>
          <a:xfrm>
            <a:off x="4168080" y="4305240"/>
            <a:ext cx="2820600" cy="838080"/>
          </a:xfrm>
          <a:custGeom>
            <a:avLst/>
            <a:gdLst/>
            <a:ahLst/>
            <a:rect l="l" t="t" r="r" b="b"/>
            <a:pathLst>
              <a:path w="112840" h="33535">
                <a:moveTo>
                  <a:pt x="0" y="33535"/>
                </a:moveTo>
                <a:cubicBezTo>
                  <a:pt x="3248" y="33384"/>
                  <a:pt x="14275" y="32705"/>
                  <a:pt x="19486" y="32629"/>
                </a:cubicBezTo>
                <a:cubicBezTo>
                  <a:pt x="24698" y="32554"/>
                  <a:pt x="26964" y="33384"/>
                  <a:pt x="31269" y="33082"/>
                </a:cubicBezTo>
                <a:cubicBezTo>
                  <a:pt x="35574" y="32780"/>
                  <a:pt x="41012" y="31496"/>
                  <a:pt x="45317" y="30816"/>
                </a:cubicBezTo>
                <a:cubicBezTo>
                  <a:pt x="49622" y="30136"/>
                  <a:pt x="51284" y="30212"/>
                  <a:pt x="57100" y="29003"/>
                </a:cubicBezTo>
                <a:cubicBezTo>
                  <a:pt x="62916" y="27795"/>
                  <a:pt x="75075" y="25302"/>
                  <a:pt x="80211" y="23565"/>
                </a:cubicBezTo>
                <a:cubicBezTo>
                  <a:pt x="85347" y="21828"/>
                  <a:pt x="85347" y="20166"/>
                  <a:pt x="87915" y="18580"/>
                </a:cubicBezTo>
                <a:cubicBezTo>
                  <a:pt x="90483" y="16994"/>
                  <a:pt x="93127" y="15635"/>
                  <a:pt x="95619" y="14049"/>
                </a:cubicBezTo>
                <a:cubicBezTo>
                  <a:pt x="98112" y="12463"/>
                  <a:pt x="101133" y="10726"/>
                  <a:pt x="102870" y="9064"/>
                </a:cubicBezTo>
                <a:cubicBezTo>
                  <a:pt x="104607" y="7402"/>
                  <a:pt x="104380" y="5590"/>
                  <a:pt x="106042" y="4079"/>
                </a:cubicBezTo>
                <a:cubicBezTo>
                  <a:pt x="107704" y="2568"/>
                  <a:pt x="111707" y="680"/>
                  <a:pt x="112840" y="0"/>
                </a:cubicBezTo>
              </a:path>
            </a:pathLst>
          </a:custGeom>
          <a:noFill/>
          <a:ln w="76320">
            <a:solidFill>
              <a:srgbClr val="ead1d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6"/>
          <p:cNvSpPr/>
          <p:nvPr/>
        </p:nvSpPr>
        <p:spPr>
          <a:xfrm>
            <a:off x="2564280" y="2991960"/>
            <a:ext cx="4119840" cy="1224360"/>
          </a:xfrm>
          <a:custGeom>
            <a:avLst/>
            <a:gdLst/>
            <a:ahLst/>
            <a:rect l="l" t="t" r="r" b="b"/>
            <a:pathLst>
              <a:path w="164803" h="48187">
                <a:moveTo>
                  <a:pt x="264" y="25491"/>
                </a:moveTo>
                <a:cubicBezTo>
                  <a:pt x="-793" y="22848"/>
                  <a:pt x="3965" y="20355"/>
                  <a:pt x="6608" y="18240"/>
                </a:cubicBezTo>
                <a:cubicBezTo>
                  <a:pt x="9252" y="16125"/>
                  <a:pt x="12122" y="14690"/>
                  <a:pt x="16125" y="12802"/>
                </a:cubicBezTo>
                <a:cubicBezTo>
                  <a:pt x="20128" y="10914"/>
                  <a:pt x="25415" y="8497"/>
                  <a:pt x="30626" y="6911"/>
                </a:cubicBezTo>
                <a:cubicBezTo>
                  <a:pt x="35838" y="5325"/>
                  <a:pt x="41125" y="4343"/>
                  <a:pt x="47394" y="3285"/>
                </a:cubicBezTo>
                <a:cubicBezTo>
                  <a:pt x="53663" y="2228"/>
                  <a:pt x="61820" y="1095"/>
                  <a:pt x="68240" y="566"/>
                </a:cubicBezTo>
                <a:cubicBezTo>
                  <a:pt x="74660" y="37"/>
                  <a:pt x="80249" y="113"/>
                  <a:pt x="85913" y="113"/>
                </a:cubicBezTo>
                <a:cubicBezTo>
                  <a:pt x="91578" y="113"/>
                  <a:pt x="95505" y="-340"/>
                  <a:pt x="102227" y="566"/>
                </a:cubicBezTo>
                <a:cubicBezTo>
                  <a:pt x="108949" y="1472"/>
                  <a:pt x="118466" y="2983"/>
                  <a:pt x="126245" y="5551"/>
                </a:cubicBezTo>
                <a:cubicBezTo>
                  <a:pt x="134025" y="8119"/>
                  <a:pt x="142484" y="11971"/>
                  <a:pt x="148904" y="15974"/>
                </a:cubicBezTo>
                <a:cubicBezTo>
                  <a:pt x="155324" y="19977"/>
                  <a:pt x="164614" y="25944"/>
                  <a:pt x="164765" y="29569"/>
                </a:cubicBezTo>
                <a:cubicBezTo>
                  <a:pt x="164916" y="33195"/>
                  <a:pt x="157665" y="35008"/>
                  <a:pt x="149810" y="37727"/>
                </a:cubicBezTo>
                <a:cubicBezTo>
                  <a:pt x="141955" y="40446"/>
                  <a:pt x="128360" y="44147"/>
                  <a:pt x="117635" y="45884"/>
                </a:cubicBezTo>
                <a:cubicBezTo>
                  <a:pt x="106910" y="47621"/>
                  <a:pt x="96789" y="48225"/>
                  <a:pt x="85460" y="48149"/>
                </a:cubicBezTo>
                <a:cubicBezTo>
                  <a:pt x="74131" y="48073"/>
                  <a:pt x="59402" y="46790"/>
                  <a:pt x="49659" y="45430"/>
                </a:cubicBezTo>
                <a:cubicBezTo>
                  <a:pt x="39916" y="44071"/>
                  <a:pt x="33119" y="41880"/>
                  <a:pt x="27001" y="39992"/>
                </a:cubicBezTo>
                <a:cubicBezTo>
                  <a:pt x="20883" y="38104"/>
                  <a:pt x="17409" y="36518"/>
                  <a:pt x="12953" y="34101"/>
                </a:cubicBezTo>
                <a:cubicBezTo>
                  <a:pt x="8497" y="31684"/>
                  <a:pt x="1322" y="28135"/>
                  <a:pt x="264" y="25491"/>
                </a:cubicBezTo>
                <a:close/>
              </a:path>
            </a:pathLst>
          </a:custGeom>
          <a:gradFill rotWithShape="0">
            <a:gsLst>
              <a:gs pos="0">
                <a:srgbClr val="ead1dc"/>
              </a:gs>
              <a:gs pos="100000">
                <a:srgbClr val="f8c6dc"/>
              </a:gs>
            </a:gsLst>
            <a:lin ang="5400000"/>
          </a:gradFill>
          <a:ln w="9360">
            <a:solidFill>
              <a:srgbClr val="ead1d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LibreOffice/6.0.3.2$Windows_X86_64 LibreOffice_project/8f48d515416608e3a835360314dac7e47fd0b821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