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BD8EB7-F49F-447B-9F66-5020FFEE7CE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AE501FE-29B2-4108-80CB-DFE83A62647E}">
      <dgm:prSet phldrT="[Texto]"/>
      <dgm:spPr/>
      <dgm:t>
        <a:bodyPr/>
        <a:lstStyle/>
        <a:p>
          <a:r>
            <a:rPr lang="es-ES" dirty="0" smtClean="0"/>
            <a:t>PRESIDENTE: MOHA</a:t>
          </a:r>
          <a:endParaRPr lang="es-ES" dirty="0"/>
        </a:p>
      </dgm:t>
    </dgm:pt>
    <dgm:pt modelId="{0CFBD0F1-DB01-4871-8D52-AC0C9B9C1588}" type="parTrans" cxnId="{16EDB57E-D5B2-4EF5-88A8-1A9BDDEA4C2D}">
      <dgm:prSet/>
      <dgm:spPr/>
      <dgm:t>
        <a:bodyPr/>
        <a:lstStyle/>
        <a:p>
          <a:endParaRPr lang="es-ES"/>
        </a:p>
      </dgm:t>
    </dgm:pt>
    <dgm:pt modelId="{F61A9701-AD1F-41FC-891C-0C5E63CAD1CD}" type="sibTrans" cxnId="{16EDB57E-D5B2-4EF5-88A8-1A9BDDEA4C2D}">
      <dgm:prSet/>
      <dgm:spPr/>
      <dgm:t>
        <a:bodyPr/>
        <a:lstStyle/>
        <a:p>
          <a:endParaRPr lang="es-ES"/>
        </a:p>
      </dgm:t>
    </dgm:pt>
    <dgm:pt modelId="{612E3726-448F-4ABC-955A-4E6BDC00C045}">
      <dgm:prSet phldrT="[Texto]"/>
      <dgm:spPr/>
      <dgm:t>
        <a:bodyPr/>
        <a:lstStyle/>
        <a:p>
          <a:r>
            <a:rPr lang="es-ES" dirty="0" smtClean="0"/>
            <a:t>DEPARTAMENTO FINANCIERO:</a:t>
          </a:r>
        </a:p>
        <a:p>
          <a:r>
            <a:rPr lang="es-ES" dirty="0" smtClean="0"/>
            <a:t>INTERVENTOR MARCOS</a:t>
          </a:r>
          <a:endParaRPr lang="es-ES" dirty="0"/>
        </a:p>
      </dgm:t>
    </dgm:pt>
    <dgm:pt modelId="{5BA47AEB-A88C-493E-906D-956AAB911E16}" type="parTrans" cxnId="{E3E1162D-4D75-42F7-BF57-BF11B237FED6}">
      <dgm:prSet/>
      <dgm:spPr/>
      <dgm:t>
        <a:bodyPr/>
        <a:lstStyle/>
        <a:p>
          <a:endParaRPr lang="es-ES"/>
        </a:p>
      </dgm:t>
    </dgm:pt>
    <dgm:pt modelId="{67994CE7-39F4-4842-84BF-BD9516F02DEE}" type="sibTrans" cxnId="{E3E1162D-4D75-42F7-BF57-BF11B237FED6}">
      <dgm:prSet/>
      <dgm:spPr/>
      <dgm:t>
        <a:bodyPr/>
        <a:lstStyle/>
        <a:p>
          <a:endParaRPr lang="es-ES"/>
        </a:p>
      </dgm:t>
    </dgm:pt>
    <dgm:pt modelId="{DC7476CA-ACC5-40EE-A74E-09F80E89BE3B}">
      <dgm:prSet phldrT="[Texto]"/>
      <dgm:spPr/>
      <dgm:t>
        <a:bodyPr/>
        <a:lstStyle/>
        <a:p>
          <a:r>
            <a:rPr lang="es-ES" dirty="0" smtClean="0"/>
            <a:t>DEPARTAMENTO MARKETING:</a:t>
          </a:r>
        </a:p>
        <a:p>
          <a:r>
            <a:rPr lang="es-ES" dirty="0" smtClean="0"/>
            <a:t>MARINA</a:t>
          </a:r>
          <a:endParaRPr lang="es-ES" dirty="0"/>
        </a:p>
      </dgm:t>
    </dgm:pt>
    <dgm:pt modelId="{615276EA-C2D9-4624-AABA-70EB6B83CDAC}" type="parTrans" cxnId="{B58D5754-487C-426B-96CF-8444564082F5}">
      <dgm:prSet/>
      <dgm:spPr/>
      <dgm:t>
        <a:bodyPr/>
        <a:lstStyle/>
        <a:p>
          <a:endParaRPr lang="es-ES"/>
        </a:p>
      </dgm:t>
    </dgm:pt>
    <dgm:pt modelId="{1F059FB8-3A3E-40A3-94B2-8167211B4B0D}" type="sibTrans" cxnId="{B58D5754-487C-426B-96CF-8444564082F5}">
      <dgm:prSet/>
      <dgm:spPr/>
      <dgm:t>
        <a:bodyPr/>
        <a:lstStyle/>
        <a:p>
          <a:endParaRPr lang="es-ES"/>
        </a:p>
      </dgm:t>
    </dgm:pt>
    <dgm:pt modelId="{70A53468-39D4-4E57-A9FC-6F00E8306B8C}">
      <dgm:prSet phldrT="[Texto]"/>
      <dgm:spPr/>
      <dgm:t>
        <a:bodyPr/>
        <a:lstStyle/>
        <a:p>
          <a:r>
            <a:rPr lang="es-ES" dirty="0" smtClean="0"/>
            <a:t>DEPARTAMENTO DE RECURSOS HUMANOS:</a:t>
          </a:r>
        </a:p>
        <a:p>
          <a:r>
            <a:rPr lang="es-ES" dirty="0" smtClean="0"/>
            <a:t>SERGIO, CARLOS Y ELISABETH</a:t>
          </a:r>
          <a:endParaRPr lang="es-ES" dirty="0"/>
        </a:p>
      </dgm:t>
    </dgm:pt>
    <dgm:pt modelId="{B767AF2C-BCD0-4052-8B4C-C33BB285EC61}" type="parTrans" cxnId="{E07416B2-E0E4-435A-8074-E5E557E1003D}">
      <dgm:prSet/>
      <dgm:spPr/>
      <dgm:t>
        <a:bodyPr/>
        <a:lstStyle/>
        <a:p>
          <a:endParaRPr lang="es-ES"/>
        </a:p>
      </dgm:t>
    </dgm:pt>
    <dgm:pt modelId="{3B0C85C8-875E-4454-AB1B-C087D9537347}" type="sibTrans" cxnId="{E07416B2-E0E4-435A-8074-E5E557E1003D}">
      <dgm:prSet/>
      <dgm:spPr/>
      <dgm:t>
        <a:bodyPr/>
        <a:lstStyle/>
        <a:p>
          <a:endParaRPr lang="es-ES"/>
        </a:p>
      </dgm:t>
    </dgm:pt>
    <dgm:pt modelId="{D1B909D9-9509-4580-BE63-81FD7C93E180}">
      <dgm:prSet phldrT="[Texto]"/>
      <dgm:spPr/>
      <dgm:t>
        <a:bodyPr/>
        <a:lstStyle/>
        <a:p>
          <a:r>
            <a:rPr lang="es-ES" dirty="0" smtClean="0"/>
            <a:t>DEPARTAMENTO DE PRODUCCION:</a:t>
          </a:r>
        </a:p>
        <a:p>
          <a:r>
            <a:rPr lang="es-ES" dirty="0" smtClean="0"/>
            <a:t>CHEYLIN Y ALEJANDRO</a:t>
          </a:r>
        </a:p>
      </dgm:t>
    </dgm:pt>
    <dgm:pt modelId="{6B685A23-D564-4440-9BA5-58E5692B4ED5}" type="parTrans" cxnId="{E8AC69F1-F6D2-40D8-8BAE-02DBB93E4F76}">
      <dgm:prSet/>
      <dgm:spPr/>
      <dgm:t>
        <a:bodyPr/>
        <a:lstStyle/>
        <a:p>
          <a:endParaRPr lang="es-ES"/>
        </a:p>
      </dgm:t>
    </dgm:pt>
    <dgm:pt modelId="{CF1FA4C7-0FF5-4332-9CE5-87B339FD9A2D}" type="sibTrans" cxnId="{E8AC69F1-F6D2-40D8-8BAE-02DBB93E4F76}">
      <dgm:prSet/>
      <dgm:spPr/>
      <dgm:t>
        <a:bodyPr/>
        <a:lstStyle/>
        <a:p>
          <a:endParaRPr lang="es-ES"/>
        </a:p>
      </dgm:t>
    </dgm:pt>
    <dgm:pt modelId="{D7F002C0-9D56-486E-9764-F039964D9F0F}" type="pres">
      <dgm:prSet presAssocID="{E7BD8EB7-F49F-447B-9F66-5020FFEE7C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EF769E4-28E7-4CD5-B95D-23194CAD967B}" type="pres">
      <dgm:prSet presAssocID="{0AE501FE-29B2-4108-80CB-DFE83A62647E}" presName="centerShape" presStyleLbl="node0" presStyleIdx="0" presStyleCnt="1"/>
      <dgm:spPr/>
      <dgm:t>
        <a:bodyPr/>
        <a:lstStyle/>
        <a:p>
          <a:endParaRPr lang="es-ES"/>
        </a:p>
      </dgm:t>
    </dgm:pt>
    <dgm:pt modelId="{362AE066-BEA7-46D5-9D16-2741CF99906F}" type="pres">
      <dgm:prSet presAssocID="{612E3726-448F-4ABC-955A-4E6BDC00C0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3A87FB-477A-4684-B9A3-DBFF1C055B38}" type="pres">
      <dgm:prSet presAssocID="{612E3726-448F-4ABC-955A-4E6BDC00C045}" presName="dummy" presStyleCnt="0"/>
      <dgm:spPr/>
    </dgm:pt>
    <dgm:pt modelId="{B607EE7B-2516-48DB-9457-90E373D5699D}" type="pres">
      <dgm:prSet presAssocID="{67994CE7-39F4-4842-84BF-BD9516F02DEE}" presName="sibTrans" presStyleLbl="sibTrans2D1" presStyleIdx="0" presStyleCnt="4"/>
      <dgm:spPr/>
      <dgm:t>
        <a:bodyPr/>
        <a:lstStyle/>
        <a:p>
          <a:endParaRPr lang="es-ES"/>
        </a:p>
      </dgm:t>
    </dgm:pt>
    <dgm:pt modelId="{B9F97C22-ADFA-414F-B1D5-26400216274D}" type="pres">
      <dgm:prSet presAssocID="{D1B909D9-9509-4580-BE63-81FD7C93E18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5B87A7-D9A0-4F3F-B591-76D75E688573}" type="pres">
      <dgm:prSet presAssocID="{D1B909D9-9509-4580-BE63-81FD7C93E180}" presName="dummy" presStyleCnt="0"/>
      <dgm:spPr/>
    </dgm:pt>
    <dgm:pt modelId="{79DD148C-5B6F-4499-8A13-43C3BA698A8E}" type="pres">
      <dgm:prSet presAssocID="{CF1FA4C7-0FF5-4332-9CE5-87B339FD9A2D}" presName="sibTrans" presStyleLbl="sibTrans2D1" presStyleIdx="1" presStyleCnt="4"/>
      <dgm:spPr/>
      <dgm:t>
        <a:bodyPr/>
        <a:lstStyle/>
        <a:p>
          <a:endParaRPr lang="es-ES"/>
        </a:p>
      </dgm:t>
    </dgm:pt>
    <dgm:pt modelId="{AC0980A7-AFD2-4BE6-BC74-4880210F53BD}" type="pres">
      <dgm:prSet presAssocID="{DC7476CA-ACC5-40EE-A74E-09F80E89BE3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0C53D8-4E09-48E8-8279-219A5C2A16FB}" type="pres">
      <dgm:prSet presAssocID="{DC7476CA-ACC5-40EE-A74E-09F80E89BE3B}" presName="dummy" presStyleCnt="0"/>
      <dgm:spPr/>
    </dgm:pt>
    <dgm:pt modelId="{7A985779-6497-444D-A21D-05C409ED2F6E}" type="pres">
      <dgm:prSet presAssocID="{1F059FB8-3A3E-40A3-94B2-8167211B4B0D}" presName="sibTrans" presStyleLbl="sibTrans2D1" presStyleIdx="2" presStyleCnt="4"/>
      <dgm:spPr/>
      <dgm:t>
        <a:bodyPr/>
        <a:lstStyle/>
        <a:p>
          <a:endParaRPr lang="es-ES"/>
        </a:p>
      </dgm:t>
    </dgm:pt>
    <dgm:pt modelId="{EFE187FC-134C-4878-A492-D45C3B675C4C}" type="pres">
      <dgm:prSet presAssocID="{70A53468-39D4-4E57-A9FC-6F00E8306B8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09B432-A62C-432E-AD27-F9ECF67F7BFB}" type="pres">
      <dgm:prSet presAssocID="{70A53468-39D4-4E57-A9FC-6F00E8306B8C}" presName="dummy" presStyleCnt="0"/>
      <dgm:spPr/>
    </dgm:pt>
    <dgm:pt modelId="{FCFB15EC-B2CA-40AD-8C4E-EDC88106EB3B}" type="pres">
      <dgm:prSet presAssocID="{3B0C85C8-875E-4454-AB1B-C087D9537347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F51F70AE-5EFA-4C60-B38B-51E906EB9BCA}" type="presOf" srcId="{E7BD8EB7-F49F-447B-9F66-5020FFEE7CE0}" destId="{D7F002C0-9D56-486E-9764-F039964D9F0F}" srcOrd="0" destOrd="0" presId="urn:microsoft.com/office/officeart/2005/8/layout/radial6"/>
    <dgm:cxn modelId="{7F66EA88-9C1C-4A28-9916-ECECFD7880CC}" type="presOf" srcId="{DC7476CA-ACC5-40EE-A74E-09F80E89BE3B}" destId="{AC0980A7-AFD2-4BE6-BC74-4880210F53BD}" srcOrd="0" destOrd="0" presId="urn:microsoft.com/office/officeart/2005/8/layout/radial6"/>
    <dgm:cxn modelId="{E07416B2-E0E4-435A-8074-E5E557E1003D}" srcId="{0AE501FE-29B2-4108-80CB-DFE83A62647E}" destId="{70A53468-39D4-4E57-A9FC-6F00E8306B8C}" srcOrd="3" destOrd="0" parTransId="{B767AF2C-BCD0-4052-8B4C-C33BB285EC61}" sibTransId="{3B0C85C8-875E-4454-AB1B-C087D9537347}"/>
    <dgm:cxn modelId="{B58D5754-487C-426B-96CF-8444564082F5}" srcId="{0AE501FE-29B2-4108-80CB-DFE83A62647E}" destId="{DC7476CA-ACC5-40EE-A74E-09F80E89BE3B}" srcOrd="2" destOrd="0" parTransId="{615276EA-C2D9-4624-AABA-70EB6B83CDAC}" sibTransId="{1F059FB8-3A3E-40A3-94B2-8167211B4B0D}"/>
    <dgm:cxn modelId="{16EDB57E-D5B2-4EF5-88A8-1A9BDDEA4C2D}" srcId="{E7BD8EB7-F49F-447B-9F66-5020FFEE7CE0}" destId="{0AE501FE-29B2-4108-80CB-DFE83A62647E}" srcOrd="0" destOrd="0" parTransId="{0CFBD0F1-DB01-4871-8D52-AC0C9B9C1588}" sibTransId="{F61A9701-AD1F-41FC-891C-0C5E63CAD1CD}"/>
    <dgm:cxn modelId="{BBB66F40-73D3-4E20-93A6-9F60B650005F}" type="presOf" srcId="{1F059FB8-3A3E-40A3-94B2-8167211B4B0D}" destId="{7A985779-6497-444D-A21D-05C409ED2F6E}" srcOrd="0" destOrd="0" presId="urn:microsoft.com/office/officeart/2005/8/layout/radial6"/>
    <dgm:cxn modelId="{E8AC69F1-F6D2-40D8-8BAE-02DBB93E4F76}" srcId="{0AE501FE-29B2-4108-80CB-DFE83A62647E}" destId="{D1B909D9-9509-4580-BE63-81FD7C93E180}" srcOrd="1" destOrd="0" parTransId="{6B685A23-D564-4440-9BA5-58E5692B4ED5}" sibTransId="{CF1FA4C7-0FF5-4332-9CE5-87B339FD9A2D}"/>
    <dgm:cxn modelId="{EE30F3F8-1B73-4D85-8088-372E5A9EF5C1}" type="presOf" srcId="{3B0C85C8-875E-4454-AB1B-C087D9537347}" destId="{FCFB15EC-B2CA-40AD-8C4E-EDC88106EB3B}" srcOrd="0" destOrd="0" presId="urn:microsoft.com/office/officeart/2005/8/layout/radial6"/>
    <dgm:cxn modelId="{E3E1162D-4D75-42F7-BF57-BF11B237FED6}" srcId="{0AE501FE-29B2-4108-80CB-DFE83A62647E}" destId="{612E3726-448F-4ABC-955A-4E6BDC00C045}" srcOrd="0" destOrd="0" parTransId="{5BA47AEB-A88C-493E-906D-956AAB911E16}" sibTransId="{67994CE7-39F4-4842-84BF-BD9516F02DEE}"/>
    <dgm:cxn modelId="{3B178BDC-8B9D-4E7E-BC23-8C33090DAE64}" type="presOf" srcId="{0AE501FE-29B2-4108-80CB-DFE83A62647E}" destId="{3EF769E4-28E7-4CD5-B95D-23194CAD967B}" srcOrd="0" destOrd="0" presId="urn:microsoft.com/office/officeart/2005/8/layout/radial6"/>
    <dgm:cxn modelId="{F37D2FF0-03B0-4C94-8185-F1644936061B}" type="presOf" srcId="{70A53468-39D4-4E57-A9FC-6F00E8306B8C}" destId="{EFE187FC-134C-4878-A492-D45C3B675C4C}" srcOrd="0" destOrd="0" presId="urn:microsoft.com/office/officeart/2005/8/layout/radial6"/>
    <dgm:cxn modelId="{A7867CE2-D35F-44A9-AEE1-3D4E20E6BEB8}" type="presOf" srcId="{CF1FA4C7-0FF5-4332-9CE5-87B339FD9A2D}" destId="{79DD148C-5B6F-4499-8A13-43C3BA698A8E}" srcOrd="0" destOrd="0" presId="urn:microsoft.com/office/officeart/2005/8/layout/radial6"/>
    <dgm:cxn modelId="{21C956E6-7DD1-4F7E-8B13-A8DCF4A70B46}" type="presOf" srcId="{612E3726-448F-4ABC-955A-4E6BDC00C045}" destId="{362AE066-BEA7-46D5-9D16-2741CF99906F}" srcOrd="0" destOrd="0" presId="urn:microsoft.com/office/officeart/2005/8/layout/radial6"/>
    <dgm:cxn modelId="{3B1DBBD2-B629-4935-881E-A030912E941D}" type="presOf" srcId="{67994CE7-39F4-4842-84BF-BD9516F02DEE}" destId="{B607EE7B-2516-48DB-9457-90E373D5699D}" srcOrd="0" destOrd="0" presId="urn:microsoft.com/office/officeart/2005/8/layout/radial6"/>
    <dgm:cxn modelId="{91F25CF5-ACDF-4CB3-9D1D-7C36FB835B85}" type="presOf" srcId="{D1B909D9-9509-4580-BE63-81FD7C93E180}" destId="{B9F97C22-ADFA-414F-B1D5-26400216274D}" srcOrd="0" destOrd="0" presId="urn:microsoft.com/office/officeart/2005/8/layout/radial6"/>
    <dgm:cxn modelId="{DD158E15-DC74-409B-B76A-145A6E7CC9B0}" type="presParOf" srcId="{D7F002C0-9D56-486E-9764-F039964D9F0F}" destId="{3EF769E4-28E7-4CD5-B95D-23194CAD967B}" srcOrd="0" destOrd="0" presId="urn:microsoft.com/office/officeart/2005/8/layout/radial6"/>
    <dgm:cxn modelId="{C1848D17-7254-4FA8-B8D8-F29C73632518}" type="presParOf" srcId="{D7F002C0-9D56-486E-9764-F039964D9F0F}" destId="{362AE066-BEA7-46D5-9D16-2741CF99906F}" srcOrd="1" destOrd="0" presId="urn:microsoft.com/office/officeart/2005/8/layout/radial6"/>
    <dgm:cxn modelId="{258C00BB-4711-4352-A614-8963FF0A75DD}" type="presParOf" srcId="{D7F002C0-9D56-486E-9764-F039964D9F0F}" destId="{433A87FB-477A-4684-B9A3-DBFF1C055B38}" srcOrd="2" destOrd="0" presId="urn:microsoft.com/office/officeart/2005/8/layout/radial6"/>
    <dgm:cxn modelId="{5BEFE232-AEE9-4887-9904-1A37EAD020B4}" type="presParOf" srcId="{D7F002C0-9D56-486E-9764-F039964D9F0F}" destId="{B607EE7B-2516-48DB-9457-90E373D5699D}" srcOrd="3" destOrd="0" presId="urn:microsoft.com/office/officeart/2005/8/layout/radial6"/>
    <dgm:cxn modelId="{8B0A5CDE-159C-455B-86A7-664925E3F323}" type="presParOf" srcId="{D7F002C0-9D56-486E-9764-F039964D9F0F}" destId="{B9F97C22-ADFA-414F-B1D5-26400216274D}" srcOrd="4" destOrd="0" presId="urn:microsoft.com/office/officeart/2005/8/layout/radial6"/>
    <dgm:cxn modelId="{7936A62A-E478-40F1-8E5A-4090C7535F6D}" type="presParOf" srcId="{D7F002C0-9D56-486E-9764-F039964D9F0F}" destId="{A35B87A7-D9A0-4F3F-B591-76D75E688573}" srcOrd="5" destOrd="0" presId="urn:microsoft.com/office/officeart/2005/8/layout/radial6"/>
    <dgm:cxn modelId="{EADC794C-65E9-4240-A910-6B9556536A1D}" type="presParOf" srcId="{D7F002C0-9D56-486E-9764-F039964D9F0F}" destId="{79DD148C-5B6F-4499-8A13-43C3BA698A8E}" srcOrd="6" destOrd="0" presId="urn:microsoft.com/office/officeart/2005/8/layout/radial6"/>
    <dgm:cxn modelId="{4C2DA2CC-6A13-439F-9461-53511D5801F0}" type="presParOf" srcId="{D7F002C0-9D56-486E-9764-F039964D9F0F}" destId="{AC0980A7-AFD2-4BE6-BC74-4880210F53BD}" srcOrd="7" destOrd="0" presId="urn:microsoft.com/office/officeart/2005/8/layout/radial6"/>
    <dgm:cxn modelId="{3AEDBB6B-055D-42AE-8B64-9391FA82139B}" type="presParOf" srcId="{D7F002C0-9D56-486E-9764-F039964D9F0F}" destId="{BC0C53D8-4E09-48E8-8279-219A5C2A16FB}" srcOrd="8" destOrd="0" presId="urn:microsoft.com/office/officeart/2005/8/layout/radial6"/>
    <dgm:cxn modelId="{DDE049F2-A949-410F-BEB4-9B1B96EDB858}" type="presParOf" srcId="{D7F002C0-9D56-486E-9764-F039964D9F0F}" destId="{7A985779-6497-444D-A21D-05C409ED2F6E}" srcOrd="9" destOrd="0" presId="urn:microsoft.com/office/officeart/2005/8/layout/radial6"/>
    <dgm:cxn modelId="{49566067-1DDF-4C2C-A88F-DAEABB788EF7}" type="presParOf" srcId="{D7F002C0-9D56-486E-9764-F039964D9F0F}" destId="{EFE187FC-134C-4878-A492-D45C3B675C4C}" srcOrd="10" destOrd="0" presId="urn:microsoft.com/office/officeart/2005/8/layout/radial6"/>
    <dgm:cxn modelId="{631C5283-5FAF-4D2A-A0E0-4281BE3A3553}" type="presParOf" srcId="{D7F002C0-9D56-486E-9764-F039964D9F0F}" destId="{7709B432-A62C-432E-AD27-F9ECF67F7BFB}" srcOrd="11" destOrd="0" presId="urn:microsoft.com/office/officeart/2005/8/layout/radial6"/>
    <dgm:cxn modelId="{55809B52-17A9-4317-83C2-A4E93EB94CD7}" type="presParOf" srcId="{D7F002C0-9D56-486E-9764-F039964D9F0F}" destId="{FCFB15EC-B2CA-40AD-8C4E-EDC88106EB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B15EC-B2CA-40AD-8C4E-EDC88106EB3B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85779-6497-444D-A21D-05C409ED2F6E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148C-5B6F-4499-8A13-43C3BA698A8E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7EE7B-2516-48DB-9457-90E373D5699D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769E4-28E7-4CD5-B95D-23194CAD967B}">
      <dsp:nvSpPr>
        <dsp:cNvPr id="0" name=""/>
        <dsp:cNvSpPr/>
      </dsp:nvSpPr>
      <dsp:spPr>
        <a:xfrm>
          <a:off x="3357562" y="2214562"/>
          <a:ext cx="2428875" cy="2428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PRESIDENTE: MOHA</a:t>
          </a:r>
          <a:endParaRPr lang="es-ES" sz="2400" kern="1200" dirty="0"/>
        </a:p>
      </dsp:txBody>
      <dsp:txXfrm>
        <a:off x="3713263" y="2570263"/>
        <a:ext cx="1717473" cy="1717473"/>
      </dsp:txXfrm>
    </dsp:sp>
    <dsp:sp modelId="{362AE066-BEA7-46D5-9D16-2741CF99906F}">
      <dsp:nvSpPr>
        <dsp:cNvPr id="0" name=""/>
        <dsp:cNvSpPr/>
      </dsp:nvSpPr>
      <dsp:spPr>
        <a:xfrm>
          <a:off x="3721893" y="1558"/>
          <a:ext cx="1700212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DEPARTAMENTO FINANCIERO: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INTERVENTOR MARCOS</a:t>
          </a:r>
          <a:endParaRPr lang="es-ES" sz="1300" kern="1200" dirty="0"/>
        </a:p>
      </dsp:txBody>
      <dsp:txXfrm>
        <a:off x="3970883" y="250548"/>
        <a:ext cx="1202232" cy="1202232"/>
      </dsp:txXfrm>
    </dsp:sp>
    <dsp:sp modelId="{B9F97C22-ADFA-414F-B1D5-26400216274D}">
      <dsp:nvSpPr>
        <dsp:cNvPr id="0" name=""/>
        <dsp:cNvSpPr/>
      </dsp:nvSpPr>
      <dsp:spPr>
        <a:xfrm>
          <a:off x="6299229" y="2578893"/>
          <a:ext cx="1700212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DEPARTAMENTO DE PRODUCCION: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CHEYLIN Y ALEJANDRO</a:t>
          </a:r>
        </a:p>
      </dsp:txBody>
      <dsp:txXfrm>
        <a:off x="6548219" y="2827883"/>
        <a:ext cx="1202232" cy="1202232"/>
      </dsp:txXfrm>
    </dsp:sp>
    <dsp:sp modelId="{AC0980A7-AFD2-4BE6-BC74-4880210F53BD}">
      <dsp:nvSpPr>
        <dsp:cNvPr id="0" name=""/>
        <dsp:cNvSpPr/>
      </dsp:nvSpPr>
      <dsp:spPr>
        <a:xfrm>
          <a:off x="3721893" y="5156229"/>
          <a:ext cx="1700212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DEPARTAMENTO MARKETING: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MARINA</a:t>
          </a:r>
          <a:endParaRPr lang="es-ES" sz="1300" kern="1200" dirty="0"/>
        </a:p>
      </dsp:txBody>
      <dsp:txXfrm>
        <a:off x="3970883" y="5405219"/>
        <a:ext cx="1202232" cy="1202232"/>
      </dsp:txXfrm>
    </dsp:sp>
    <dsp:sp modelId="{EFE187FC-134C-4878-A492-D45C3B675C4C}">
      <dsp:nvSpPr>
        <dsp:cNvPr id="0" name=""/>
        <dsp:cNvSpPr/>
      </dsp:nvSpPr>
      <dsp:spPr>
        <a:xfrm>
          <a:off x="1144558" y="2578893"/>
          <a:ext cx="1700212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DEPARTAMENTO DE RECURSOS HUMANOS: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SERGIO, CARLOS Y ELISABETH</a:t>
          </a:r>
          <a:endParaRPr lang="es-ES" sz="1300" kern="1200" dirty="0"/>
        </a:p>
      </dsp:txBody>
      <dsp:txXfrm>
        <a:off x="1393548" y="2827883"/>
        <a:ext cx="1202232" cy="120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158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44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01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12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16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76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01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98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50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72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749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2C1C-CDA5-4E8C-B923-1CCC7A99D62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2F684-587B-47E4-BF44-EFB2A6F563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16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457200" y="-1611562"/>
            <a:ext cx="8229600" cy="288033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180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8214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</cp:revision>
  <dcterms:created xsi:type="dcterms:W3CDTF">2019-11-20T08:42:52Z</dcterms:created>
  <dcterms:modified xsi:type="dcterms:W3CDTF">2019-11-27T08:47:14Z</dcterms:modified>
</cp:coreProperties>
</file>