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6AE04-D670-4A59-8410-F37AF14D3037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6CE2C-0329-4120-820C-FAAE39E4E8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85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6CE2C-0329-4120-820C-FAAE39E4E8F5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4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5BFE1E-8554-4BB7-AFB0-118737BAC41F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A3A0164-E760-4C25-8C99-436C60D4B62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FE1E-8554-4BB7-AFB0-118737BAC41F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0164-E760-4C25-8C99-436C60D4B6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25BFE1E-8554-4BB7-AFB0-118737BAC41F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3A0164-E760-4C25-8C99-436C60D4B6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FE1E-8554-4BB7-AFB0-118737BAC41F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0164-E760-4C25-8C99-436C60D4B6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5BFE1E-8554-4BB7-AFB0-118737BAC41F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A3A0164-E760-4C25-8C99-436C60D4B62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FE1E-8554-4BB7-AFB0-118737BAC41F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0164-E760-4C25-8C99-436C60D4B6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FE1E-8554-4BB7-AFB0-118737BAC41F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0164-E760-4C25-8C99-436C60D4B6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FE1E-8554-4BB7-AFB0-118737BAC41F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0164-E760-4C25-8C99-436C60D4B6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5BFE1E-8554-4BB7-AFB0-118737BAC41F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0164-E760-4C25-8C99-436C60D4B6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FE1E-8554-4BB7-AFB0-118737BAC41F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0164-E760-4C25-8C99-436C60D4B6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FE1E-8554-4BB7-AFB0-118737BAC41F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0164-E760-4C25-8C99-436C60D4B62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5BFE1E-8554-4BB7-AFB0-118737BAC41F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A3A0164-E760-4C25-8C99-436C60D4B62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CATALOGO DE PRODUCTOS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5114778" cy="1101248"/>
          </a:xfrm>
        </p:spPr>
        <p:txBody>
          <a:bodyPr/>
          <a:lstStyle/>
          <a:p>
            <a:r>
              <a:rPr lang="es-ES" dirty="0" err="1" smtClean="0"/>
              <a:t>Toon</a:t>
            </a:r>
            <a:r>
              <a:rPr lang="es-ES" dirty="0" smtClean="0"/>
              <a:t> </a:t>
            </a:r>
            <a:r>
              <a:rPr lang="es-ES" dirty="0" smtClean="0"/>
              <a:t>con S. </a:t>
            </a:r>
            <a:r>
              <a:rPr lang="es-ES" dirty="0" err="1" smtClean="0"/>
              <a:t>Coop</a:t>
            </a:r>
            <a:r>
              <a:rPr lang="es-ES" dirty="0" smtClean="0"/>
              <a:t> </a:t>
            </a:r>
            <a:endParaRPr lang="es-E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501008"/>
            <a:ext cx="19050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Chorizo a la sidra</a:t>
            </a:r>
            <a:br>
              <a:rPr lang="es-ES" dirty="0"/>
            </a:b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01" y="4608414"/>
            <a:ext cx="3328071" cy="1872208"/>
          </a:xfrm>
        </p:spPr>
      </p:pic>
      <p:sp>
        <p:nvSpPr>
          <p:cNvPr id="5" name="4 Rectángulo"/>
          <p:cNvSpPr/>
          <p:nvPr/>
        </p:nvSpPr>
        <p:spPr>
          <a:xfrm>
            <a:off x="251520" y="1651726"/>
            <a:ext cx="676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rgbClr val="FF0000"/>
                </a:solidFill>
              </a:rPr>
              <a:t>Ref:005</a:t>
            </a:r>
          </a:p>
          <a:p>
            <a:pPr algn="just"/>
            <a:r>
              <a:rPr lang="es-ES" sz="2400" dirty="0" smtClean="0"/>
              <a:t>El </a:t>
            </a:r>
            <a:r>
              <a:rPr lang="es-ES" sz="2400" dirty="0"/>
              <a:t>chorizo a la sidra es una preparación de la cocina asturiana en la que se cuecen chorizos asturianos tras haber sido ligeramente asados.​ La cocción se realiza en sidra. Originariamente de Asturias, es un plato que se sirve caliente como tapa y que por popular se ha extendido en la cocina española.</a:t>
            </a:r>
            <a:r>
              <a:rPr lang="es-ES" sz="2400" dirty="0" smtClean="0"/>
              <a:t>​​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  Precio: </a:t>
            </a:r>
            <a:r>
              <a:rPr lang="es-ES" sz="2400" dirty="0" smtClean="0">
                <a:solidFill>
                  <a:srgbClr val="FF0000"/>
                </a:solidFill>
              </a:rPr>
              <a:t>2,50 euros.</a:t>
            </a:r>
            <a:endParaRPr lang="es-ES" sz="2400" dirty="0" smtClean="0">
              <a:solidFill>
                <a:srgbClr val="FF0000"/>
              </a:solidFill>
            </a:endParaRPr>
          </a:p>
          <a:p>
            <a:pPr algn="just"/>
            <a:r>
              <a:rPr lang="es-ES" sz="2400" dirty="0" smtClean="0"/>
              <a:t>Cantidad: </a:t>
            </a:r>
            <a:r>
              <a:rPr lang="es-ES" sz="2400" dirty="0" smtClean="0">
                <a:solidFill>
                  <a:srgbClr val="FF0000"/>
                </a:solidFill>
              </a:rPr>
              <a:t>200 g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23638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Longaniza de Avilés</a:t>
            </a:r>
            <a:br>
              <a:rPr lang="es-ES" dirty="0"/>
            </a:b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82104"/>
            <a:ext cx="2707163" cy="1824608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82104"/>
            <a:ext cx="1944216" cy="194421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87524" y="1124744"/>
            <a:ext cx="62646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rgbClr val="FF0000"/>
                </a:solidFill>
              </a:rPr>
              <a:t>Ref:006</a:t>
            </a:r>
          </a:p>
          <a:p>
            <a:pPr algn="just"/>
            <a:r>
              <a:rPr lang="es-ES" sz="2400" dirty="0" smtClean="0"/>
              <a:t>La </a:t>
            </a:r>
            <a:r>
              <a:rPr lang="es-ES" sz="2400" dirty="0"/>
              <a:t>longaniza de Avilés es originaria de este municipio asturiano. Se trata de un embutido de carne blanca de cerdo de las mejores calidades y una cuidada selección de especias. Se suele acompañar de patatas asadas o cocidas y su degustación se convertirá en toda una experiencia para tus sentidos, puesto que su elaboración tradicional es realizada con los mejores ingredientes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Precio:</a:t>
            </a:r>
            <a:r>
              <a:rPr lang="es-ES" sz="2400" dirty="0" smtClean="0">
                <a:solidFill>
                  <a:srgbClr val="FF0000"/>
                </a:solidFill>
              </a:rPr>
              <a:t>3,30 euros.</a:t>
            </a:r>
            <a:endParaRPr lang="es-ES" sz="2400" dirty="0" smtClean="0">
              <a:solidFill>
                <a:srgbClr val="FF0000"/>
              </a:solidFill>
            </a:endParaRPr>
          </a:p>
          <a:p>
            <a:pPr algn="just"/>
            <a:r>
              <a:rPr lang="es-ES" sz="2400" dirty="0" smtClean="0"/>
              <a:t>Cantidad:</a:t>
            </a:r>
            <a:r>
              <a:rPr lang="es-ES" sz="2400" dirty="0" smtClean="0">
                <a:solidFill>
                  <a:srgbClr val="FF0000"/>
                </a:solidFill>
              </a:rPr>
              <a:t> 315 g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Compango asturiano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755" y="1700808"/>
            <a:ext cx="7239000" cy="4846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Ref:007</a:t>
            </a:r>
            <a:endParaRPr lang="es-ES" dirty="0">
              <a:solidFill>
                <a:srgbClr val="FF0000"/>
              </a:solidFill>
            </a:endParaRPr>
          </a:p>
          <a:p>
            <a:pPr algn="just"/>
            <a:r>
              <a:rPr lang="es-ES" dirty="0" smtClean="0"/>
              <a:t>El </a:t>
            </a:r>
            <a:r>
              <a:rPr lang="es-ES" dirty="0"/>
              <a:t>compango es el acompañamiento cárnico ahumado empleado en la elaboración de la fabada asturiana y los cocidos lebaniego y montañés, consta generalmente de chorizo, morcilla y tocino entreverado.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   2 </a:t>
            </a:r>
            <a:r>
              <a:rPr lang="es-ES" dirty="0" smtClean="0"/>
              <a:t>chorizos asturianos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   1</a:t>
            </a:r>
            <a:r>
              <a:rPr lang="es-ES" dirty="0" smtClean="0"/>
              <a:t> morcilla asturiana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   1 </a:t>
            </a:r>
            <a:r>
              <a:rPr lang="es-ES" dirty="0" smtClean="0"/>
              <a:t>trozo de panceta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      </a:t>
            </a:r>
            <a:r>
              <a:rPr lang="es-ES" dirty="0" smtClean="0"/>
              <a:t>Precio:</a:t>
            </a:r>
            <a:r>
              <a:rPr lang="es-ES" dirty="0" smtClean="0">
                <a:solidFill>
                  <a:srgbClr val="FF0000"/>
                </a:solidFill>
              </a:rPr>
              <a:t>6,50 euros.</a:t>
            </a:r>
            <a:endParaRPr lang="es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/>
              <a:t>       Cantidad</a:t>
            </a:r>
            <a:r>
              <a:rPr lang="es-ES" dirty="0">
                <a:solidFill>
                  <a:srgbClr val="FF0000"/>
                </a:solidFill>
              </a:rPr>
              <a:t>: 420g</a:t>
            </a:r>
          </a:p>
          <a:p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93096"/>
            <a:ext cx="2391224" cy="239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PatÉ</a:t>
            </a:r>
            <a:r>
              <a:rPr lang="es-ES" dirty="0" smtClean="0"/>
              <a:t> </a:t>
            </a:r>
            <a:r>
              <a:rPr lang="es-ES" dirty="0"/>
              <a:t>de cabracho</a:t>
            </a:r>
            <a:br>
              <a:rPr lang="es-ES" dirty="0"/>
            </a:b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Ref:008</a:t>
            </a:r>
          </a:p>
          <a:p>
            <a:r>
              <a:rPr lang="es-ES" dirty="0" smtClean="0"/>
              <a:t>Uno de los pates mas famosos de Asturias es el pate de cabracho. Un pate de pescado de inconfundible sabor marino, de calidad extra sabor fresco.</a:t>
            </a:r>
          </a:p>
          <a:p>
            <a:endParaRPr lang="es-ES" dirty="0" smtClean="0"/>
          </a:p>
          <a:p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/>
              <a:t>Precio:</a:t>
            </a:r>
            <a:r>
              <a:rPr lang="es-ES" dirty="0" smtClean="0">
                <a:solidFill>
                  <a:srgbClr val="FF0000"/>
                </a:solidFill>
              </a:rPr>
              <a:t>2,30 </a:t>
            </a:r>
            <a:r>
              <a:rPr lang="es-ES" dirty="0" smtClean="0">
                <a:solidFill>
                  <a:srgbClr val="FF0000"/>
                </a:solidFill>
              </a:rPr>
              <a:t>euros</a:t>
            </a:r>
          </a:p>
          <a:p>
            <a:r>
              <a:rPr lang="es-ES" dirty="0" smtClean="0"/>
              <a:t>Cantidad: </a:t>
            </a:r>
            <a:r>
              <a:rPr lang="es-ES" dirty="0" smtClean="0">
                <a:solidFill>
                  <a:srgbClr val="FF0000"/>
                </a:solidFill>
              </a:rPr>
              <a:t>100g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21121"/>
            <a:ext cx="2160240" cy="216024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01008"/>
            <a:ext cx="2088231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Estuche de fabada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Ref:009</a:t>
            </a:r>
          </a:p>
          <a:p>
            <a:pPr algn="just"/>
            <a:r>
              <a:rPr lang="es-ES" dirty="0" smtClean="0"/>
              <a:t>Ingredientes para cocinar fabada  asturiana para dos o mas personas. El estuche contiene: alubias y compango asturiano        ( tocino, lacón, chorizo y morcilla) la caja incluye La receta de la fabada asturiana.</a:t>
            </a:r>
          </a:p>
          <a:p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/>
              <a:t>Precio: </a:t>
            </a:r>
            <a:r>
              <a:rPr lang="es-ES" dirty="0" smtClean="0">
                <a:solidFill>
                  <a:srgbClr val="FF0000"/>
                </a:solidFill>
              </a:rPr>
              <a:t>8,50 </a:t>
            </a:r>
            <a:r>
              <a:rPr lang="es-ES" dirty="0" smtClean="0">
                <a:solidFill>
                  <a:srgbClr val="FF0000"/>
                </a:solidFill>
              </a:rPr>
              <a:t>euros </a:t>
            </a:r>
          </a:p>
          <a:p>
            <a:r>
              <a:rPr lang="es-ES" dirty="0" smtClean="0"/>
              <a:t>Cantidad: </a:t>
            </a:r>
            <a:r>
              <a:rPr lang="es-ES" dirty="0" smtClean="0">
                <a:solidFill>
                  <a:srgbClr val="FF0000"/>
                </a:solidFill>
              </a:rPr>
              <a:t>200g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42" y="4653135"/>
            <a:ext cx="1981275" cy="19812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98" y="4240030"/>
            <a:ext cx="2249490" cy="22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Producto artesanales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dirty="0" smtClean="0"/>
              <a:t>Hórreos artesanos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5491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hórreos artesanos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Ref:0010</a:t>
            </a:r>
          </a:p>
          <a:p>
            <a:pPr algn="just"/>
            <a:r>
              <a:rPr lang="es-ES" dirty="0" smtClean="0"/>
              <a:t>Estupenda reproducción a escala de un hórreo típico asturiano con corredor. Incluye todas las piezas: peana de madera, muchos detalles exteriores como el </a:t>
            </a:r>
            <a:r>
              <a:rPr lang="es-ES" dirty="0" smtClean="0"/>
              <a:t>musgo</a:t>
            </a:r>
            <a:r>
              <a:rPr lang="es-ES" dirty="0"/>
              <a:t> </a:t>
            </a:r>
            <a:r>
              <a:rPr lang="es-ES" dirty="0" smtClean="0"/>
              <a:t>y tejas.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4,30 euros. 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6 cm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2647181" cy="26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 smtClean="0"/>
              <a:t>GRACIAS POR TODO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 smtClean="0"/>
              <a:t>Esperamos vuestros pedidos, algún precio puede variar dependiendo del proveedor, les informaremos con antelación.</a:t>
            </a:r>
            <a:endParaRPr lang="es-E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41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de la cooperativa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Dirección: C/</a:t>
            </a:r>
            <a:r>
              <a:rPr lang="es-ES" dirty="0" err="1" smtClean="0"/>
              <a:t>Valgranda</a:t>
            </a:r>
            <a:r>
              <a:rPr lang="es-ES" dirty="0" smtClean="0"/>
              <a:t> </a:t>
            </a:r>
            <a:r>
              <a:rPr lang="es-ES" dirty="0"/>
              <a:t>19-21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/>
              <a:t>Código postal:33401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Municipio: Avilés </a:t>
            </a:r>
          </a:p>
          <a:p>
            <a:endParaRPr lang="es-ES" dirty="0" smtClean="0"/>
          </a:p>
          <a:p>
            <a:r>
              <a:rPr lang="es-ES" dirty="0" smtClean="0"/>
              <a:t>Provincia: Asturias </a:t>
            </a:r>
          </a:p>
          <a:p>
            <a:endParaRPr lang="es-ES" dirty="0" smtClean="0"/>
          </a:p>
          <a:p>
            <a:r>
              <a:rPr lang="es-ES" dirty="0" smtClean="0"/>
              <a:t>Datos de contacto: </a:t>
            </a:r>
            <a:r>
              <a:rPr lang="es-ES" dirty="0" smtClean="0"/>
              <a:t>tooncoscoop@gmail.com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9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Productos Dulces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Productos Salados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Productos de Artesanía</a:t>
            </a:r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r>
              <a:rPr lang="es-ES" sz="2800" dirty="0" smtClean="0">
                <a:solidFill>
                  <a:srgbClr val="FF0000"/>
                </a:solidFill>
              </a:rPr>
              <a:t>                       Gastos de envió no </a:t>
            </a:r>
            <a:r>
              <a:rPr lang="es-ES" sz="2800" dirty="0" smtClean="0">
                <a:solidFill>
                  <a:srgbClr val="FF0000"/>
                </a:solidFill>
              </a:rPr>
              <a:t>incluidos </a:t>
            </a:r>
            <a:endParaRPr lang="es-E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Productos Dulces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Casadiellas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Mantecado de Avilés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Suspiros </a:t>
            </a:r>
            <a:r>
              <a:rPr lang="es-ES" dirty="0"/>
              <a:t>de </a:t>
            </a:r>
            <a:r>
              <a:rPr lang="es-ES" dirty="0" smtClean="0"/>
              <a:t>Nalón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Marañuelas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66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Casadielles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REF:001</a:t>
            </a:r>
            <a:endParaRPr lang="es-ES" dirty="0">
              <a:solidFill>
                <a:srgbClr val="FF0000"/>
              </a:solidFill>
            </a:endParaRPr>
          </a:p>
          <a:p>
            <a:pPr algn="just"/>
            <a:r>
              <a:rPr lang="es-ES" dirty="0"/>
              <a:t>Dulce típico asturiano. Tiene forma de empanadilla frita y están elaboradas de masa de harina de trigo con una mezcla de nuez y avellana con anís y azúcar.</a:t>
            </a:r>
          </a:p>
          <a:p>
            <a:endParaRPr lang="es-ES" dirty="0"/>
          </a:p>
          <a:p>
            <a:r>
              <a:rPr lang="es-ES" dirty="0"/>
              <a:t>Precio: </a:t>
            </a:r>
            <a:r>
              <a:rPr lang="es-ES" dirty="0" smtClean="0">
                <a:solidFill>
                  <a:srgbClr val="FF0000"/>
                </a:solidFill>
              </a:rPr>
              <a:t>4 euros.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/>
              <a:t>Cantidad: </a:t>
            </a:r>
            <a:r>
              <a:rPr lang="es-ES" dirty="0" smtClean="0">
                <a:solidFill>
                  <a:srgbClr val="FF0000"/>
                </a:solidFill>
              </a:rPr>
              <a:t>6 unidades</a:t>
            </a: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6"/>
            <a:ext cx="2736304" cy="273630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36170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7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Suspiros de Nalón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>
                <a:solidFill>
                  <a:srgbClr val="FF0000"/>
                </a:solidFill>
              </a:rPr>
              <a:t>REF: </a:t>
            </a:r>
            <a:r>
              <a:rPr lang="es-ES" sz="2400" dirty="0" smtClean="0">
                <a:solidFill>
                  <a:srgbClr val="FF0000"/>
                </a:solidFill>
              </a:rPr>
              <a:t>002</a:t>
            </a:r>
            <a:endParaRPr lang="es-ES" sz="2400" dirty="0">
              <a:solidFill>
                <a:srgbClr val="FF0000"/>
              </a:solidFill>
            </a:endParaRPr>
          </a:p>
          <a:p>
            <a:pPr algn="just"/>
            <a:r>
              <a:rPr lang="es-ES" sz="2400" dirty="0"/>
              <a:t>Pastas artesanas hechas a mano con mantequilla, margarina, huevos, azúcar y harina de trigo.</a:t>
            </a:r>
          </a:p>
          <a:p>
            <a:pPr algn="just"/>
            <a:r>
              <a:rPr lang="es-ES" sz="2400" dirty="0"/>
              <a:t>Combínalos con tu café, cacao, te</a:t>
            </a:r>
            <a:r>
              <a:rPr lang="es-ES" sz="2400" dirty="0" smtClean="0"/>
              <a:t>…</a:t>
            </a:r>
            <a:endParaRPr lang="es-ES" sz="2400" dirty="0"/>
          </a:p>
          <a:p>
            <a:pPr algn="just"/>
            <a:endParaRPr lang="es-ES" sz="2400" dirty="0"/>
          </a:p>
          <a:p>
            <a:r>
              <a:rPr lang="es-ES" sz="2400" dirty="0"/>
              <a:t>Precio: </a:t>
            </a:r>
            <a:r>
              <a:rPr lang="es-ES" sz="2400" dirty="0" smtClean="0">
                <a:solidFill>
                  <a:srgbClr val="FF0000"/>
                </a:solidFill>
              </a:rPr>
              <a:t>3,40 euros.</a:t>
            </a:r>
            <a:endParaRPr lang="es-ES" sz="2400" dirty="0">
              <a:solidFill>
                <a:srgbClr val="FF0000"/>
              </a:solidFill>
            </a:endParaRPr>
          </a:p>
          <a:p>
            <a:r>
              <a:rPr lang="es-ES" sz="2400" dirty="0"/>
              <a:t>Cantidad: </a:t>
            </a:r>
            <a:r>
              <a:rPr lang="es-ES" sz="2400" dirty="0">
                <a:solidFill>
                  <a:srgbClr val="FF0000"/>
                </a:solidFill>
              </a:rPr>
              <a:t>600 g 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41" y="3183765"/>
            <a:ext cx="2267918" cy="226791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17724"/>
            <a:ext cx="2472177" cy="24721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29200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Marañuelas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REF: </a:t>
            </a:r>
            <a:r>
              <a:rPr lang="es-ES" dirty="0" smtClean="0">
                <a:solidFill>
                  <a:srgbClr val="FF0000"/>
                </a:solidFill>
              </a:rPr>
              <a:t>003</a:t>
            </a:r>
            <a:endParaRPr lang="es-ES" dirty="0">
              <a:solidFill>
                <a:srgbClr val="FF0000"/>
              </a:solidFill>
            </a:endParaRPr>
          </a:p>
          <a:p>
            <a:pPr algn="just"/>
            <a:r>
              <a:rPr lang="es-ES" dirty="0"/>
              <a:t>Dulces de conservación bastante larga.</a:t>
            </a:r>
          </a:p>
          <a:p>
            <a:pPr algn="just"/>
            <a:r>
              <a:rPr lang="es-ES" dirty="0"/>
              <a:t>Sabor exquisito y consistentes al morder por lo q se recomienda acompañarlas con café o similares</a:t>
            </a:r>
          </a:p>
          <a:p>
            <a:endParaRPr lang="es-ES" dirty="0"/>
          </a:p>
          <a:p>
            <a:r>
              <a:rPr lang="es-ES" dirty="0"/>
              <a:t>Precio: </a:t>
            </a:r>
            <a:r>
              <a:rPr lang="es-ES" dirty="0" smtClean="0">
                <a:solidFill>
                  <a:srgbClr val="FF0000"/>
                </a:solidFill>
              </a:rPr>
              <a:t>5</a:t>
            </a:r>
            <a:r>
              <a:rPr lang="es-ES" dirty="0" smtClean="0">
                <a:solidFill>
                  <a:srgbClr val="FF0000"/>
                </a:solidFill>
              </a:rPr>
              <a:t>,50 </a:t>
            </a:r>
            <a:r>
              <a:rPr lang="es-ES" dirty="0">
                <a:solidFill>
                  <a:srgbClr val="FF0000"/>
                </a:solidFill>
              </a:rPr>
              <a:t>euros</a:t>
            </a:r>
          </a:p>
          <a:p>
            <a:r>
              <a:rPr lang="es-ES" dirty="0"/>
              <a:t>Cantidad: </a:t>
            </a:r>
            <a:r>
              <a:rPr lang="es-ES" dirty="0">
                <a:solidFill>
                  <a:srgbClr val="FF0000"/>
                </a:solidFill>
              </a:rPr>
              <a:t>12 unidades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01008"/>
            <a:ext cx="2161309" cy="216130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82" y="5229200"/>
            <a:ext cx="2952862" cy="14764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632481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Mantecado de Avilés</a:t>
            </a:r>
            <a:br>
              <a:rPr lang="es-ES" dirty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REF:004</a:t>
            </a:r>
            <a:endParaRPr lang="es-ES" sz="2400" dirty="0">
              <a:solidFill>
                <a:srgbClr val="FF0000"/>
              </a:solidFill>
            </a:endParaRPr>
          </a:p>
          <a:p>
            <a:pPr algn="just"/>
            <a:r>
              <a:rPr lang="es-ES" sz="2400" dirty="0" smtClean="0"/>
              <a:t>El Mantecado de </a:t>
            </a:r>
            <a:r>
              <a:rPr lang="es-ES" sz="2400" dirty="0"/>
              <a:t>Avilés, es un postre típico de Avilés, localidad de la comunidad autónoma del Principado de Asturias, en España. Consistente en un bizcocho mantecado elaborado con zumo de limón, harina de trigo, huevos, azúcar y mantequilla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Precio: </a:t>
            </a:r>
            <a:r>
              <a:rPr lang="es-ES" sz="2400" dirty="0" smtClean="0">
                <a:solidFill>
                  <a:srgbClr val="FF0000"/>
                </a:solidFill>
              </a:rPr>
              <a:t>3 </a:t>
            </a:r>
            <a:r>
              <a:rPr lang="es-ES" sz="2400" dirty="0" smtClean="0">
                <a:solidFill>
                  <a:srgbClr val="FF0000"/>
                </a:solidFill>
              </a:rPr>
              <a:t>euros.</a:t>
            </a:r>
            <a:endParaRPr lang="es-ES" sz="2400" dirty="0" smtClean="0">
              <a:solidFill>
                <a:srgbClr val="FF0000"/>
              </a:solidFill>
            </a:endParaRPr>
          </a:p>
          <a:p>
            <a:r>
              <a:rPr lang="es-ES" sz="2400" dirty="0" smtClean="0"/>
              <a:t>Cantidad: </a:t>
            </a:r>
            <a:r>
              <a:rPr lang="es-ES" sz="2400" dirty="0" smtClean="0">
                <a:solidFill>
                  <a:srgbClr val="FF0000"/>
                </a:solidFill>
              </a:rPr>
              <a:t>103g</a:t>
            </a:r>
          </a:p>
          <a:p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40152" y="3935689"/>
            <a:ext cx="2656184" cy="199213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7040" y="4329945"/>
            <a:ext cx="1939144" cy="25855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622706"/>
            <a:ext cx="747203" cy="75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Productos salados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</a:t>
            </a:r>
            <a:r>
              <a:rPr lang="es-ES" dirty="0" smtClean="0"/>
              <a:t>horizo </a:t>
            </a:r>
            <a:r>
              <a:rPr lang="es-ES" dirty="0"/>
              <a:t>a la </a:t>
            </a:r>
            <a:r>
              <a:rPr lang="es-ES" dirty="0" smtClean="0"/>
              <a:t>sidra</a:t>
            </a:r>
          </a:p>
          <a:p>
            <a:endParaRPr lang="es-ES" dirty="0"/>
          </a:p>
          <a:p>
            <a:r>
              <a:rPr lang="es-ES" dirty="0" smtClean="0"/>
              <a:t>Longaniza </a:t>
            </a:r>
            <a:r>
              <a:rPr lang="es-ES" dirty="0"/>
              <a:t>de </a:t>
            </a:r>
            <a:r>
              <a:rPr lang="es-ES" dirty="0" smtClean="0"/>
              <a:t>Avilés</a:t>
            </a:r>
          </a:p>
          <a:p>
            <a:endParaRPr lang="es-ES" dirty="0"/>
          </a:p>
          <a:p>
            <a:r>
              <a:rPr lang="es-ES" dirty="0" smtClean="0"/>
              <a:t>Compango asturiano</a:t>
            </a:r>
          </a:p>
          <a:p>
            <a:endParaRPr lang="es-ES" dirty="0"/>
          </a:p>
          <a:p>
            <a:r>
              <a:rPr lang="es-ES" dirty="0" smtClean="0"/>
              <a:t>Pate </a:t>
            </a:r>
            <a:r>
              <a:rPr lang="es-ES" dirty="0"/>
              <a:t>de </a:t>
            </a:r>
            <a:r>
              <a:rPr lang="es-ES" dirty="0" smtClean="0"/>
              <a:t>cabracho</a:t>
            </a:r>
          </a:p>
          <a:p>
            <a:endParaRPr lang="es-ES" dirty="0"/>
          </a:p>
          <a:p>
            <a:r>
              <a:rPr lang="es-ES" dirty="0" smtClean="0"/>
              <a:t>Estuche </a:t>
            </a:r>
            <a:r>
              <a:rPr lang="es-ES" dirty="0"/>
              <a:t>de fabada</a:t>
            </a:r>
          </a:p>
        </p:txBody>
      </p:sp>
    </p:spTree>
    <p:extLst>
      <p:ext uri="{BB962C8B-B14F-4D97-AF65-F5344CB8AC3E}">
        <p14:creationId xmlns:p14="http://schemas.microsoft.com/office/powerpoint/2010/main" val="12852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</TotalTime>
  <Words>603</Words>
  <Application>Microsoft Office PowerPoint</Application>
  <PresentationFormat>Presentación en pantalla (4:3)</PresentationFormat>
  <Paragraphs>112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Opulento</vt:lpstr>
      <vt:lpstr>CATALOGO DE PRODUCTOS</vt:lpstr>
      <vt:lpstr>Datos de la cooperativa</vt:lpstr>
      <vt:lpstr>índice</vt:lpstr>
      <vt:lpstr>Productos Dulces</vt:lpstr>
      <vt:lpstr>Casadielles</vt:lpstr>
      <vt:lpstr>Suspiros de Nalón </vt:lpstr>
      <vt:lpstr>Marañuelas </vt:lpstr>
      <vt:lpstr>Mantecado de Avilés </vt:lpstr>
      <vt:lpstr>Productos salados</vt:lpstr>
      <vt:lpstr>Chorizo a la sidra </vt:lpstr>
      <vt:lpstr>Longaniza de Avilés </vt:lpstr>
      <vt:lpstr>Compango asturiano </vt:lpstr>
      <vt:lpstr>PatÉ de cabracho </vt:lpstr>
      <vt:lpstr>Estuche de fabada </vt:lpstr>
      <vt:lpstr>Producto artesanales</vt:lpstr>
      <vt:lpstr>hórreos artesanos</vt:lpstr>
      <vt:lpstr>GRACIAS POR TODO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 PRODUCTOS</dc:title>
  <dc:creator>Luffi</dc:creator>
  <cp:lastModifiedBy>Luffi</cp:lastModifiedBy>
  <cp:revision>19</cp:revision>
  <dcterms:created xsi:type="dcterms:W3CDTF">2020-02-05T08:33:07Z</dcterms:created>
  <dcterms:modified xsi:type="dcterms:W3CDTF">2020-03-11T08:49:43Z</dcterms:modified>
</cp:coreProperties>
</file>