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1E945-BA05-4CD9-B6A1-E5EA586B477D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8D5F1-5B05-46D1-B928-C9AB7B42DA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9456" y="297179"/>
            <a:ext cx="8700516" cy="6364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329184"/>
            <a:ext cx="8532114" cy="6196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329184"/>
            <a:ext cx="8532495" cy="6196965"/>
          </a:xfrm>
          <a:custGeom>
            <a:avLst/>
            <a:gdLst/>
            <a:ahLst/>
            <a:cxnLst/>
            <a:rect l="l" t="t" r="r" b="b"/>
            <a:pathLst>
              <a:path w="8532495" h="6196965">
                <a:moveTo>
                  <a:pt x="0" y="128905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3082" y="0"/>
                </a:lnTo>
                <a:lnTo>
                  <a:pt x="8453300" y="10140"/>
                </a:lnTo>
                <a:lnTo>
                  <a:pt x="8494315" y="37782"/>
                </a:lnTo>
                <a:lnTo>
                  <a:pt x="8521971" y="78759"/>
                </a:lnTo>
                <a:lnTo>
                  <a:pt x="8532114" y="128905"/>
                </a:lnTo>
                <a:lnTo>
                  <a:pt x="8532114" y="6067856"/>
                </a:lnTo>
                <a:lnTo>
                  <a:pt x="8521971" y="6118054"/>
                </a:lnTo>
                <a:lnTo>
                  <a:pt x="8494315" y="6159049"/>
                </a:lnTo>
                <a:lnTo>
                  <a:pt x="8453300" y="6186689"/>
                </a:lnTo>
                <a:lnTo>
                  <a:pt x="8403082" y="6196825"/>
                </a:lnTo>
                <a:lnTo>
                  <a:pt x="128955" y="6196825"/>
                </a:lnTo>
                <a:lnTo>
                  <a:pt x="78759" y="6186689"/>
                </a:lnTo>
                <a:lnTo>
                  <a:pt x="37769" y="6159049"/>
                </a:lnTo>
                <a:lnTo>
                  <a:pt x="10133" y="6118054"/>
                </a:lnTo>
                <a:lnTo>
                  <a:pt x="0" y="6067856"/>
                </a:lnTo>
                <a:lnTo>
                  <a:pt x="0" y="128905"/>
                </a:lnTo>
                <a:close/>
              </a:path>
            </a:pathLst>
          </a:custGeom>
          <a:ln w="4576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3381" y="683463"/>
            <a:ext cx="6857237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8D3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0727" y="1612468"/>
            <a:ext cx="7362545" cy="222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7552" y="507491"/>
            <a:ext cx="7571232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99831" y="507491"/>
            <a:ext cx="950976" cy="125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Catalogo</a:t>
            </a:r>
            <a:r>
              <a:rPr spc="-65" dirty="0"/>
              <a:t> </a:t>
            </a:r>
            <a:r>
              <a:rPr spc="-5" dirty="0"/>
              <a:t>Multipuebla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727" y="1612468"/>
            <a:ext cx="5554345" cy="22225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Salesianos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Puebla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la</a:t>
            </a:r>
            <a:r>
              <a:rPr sz="2400" u="heavy" spc="-6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calzada</a:t>
            </a:r>
            <a:endParaRPr sz="2400" dirty="0">
              <a:latin typeface="Verdana"/>
              <a:cs typeface="Verdana"/>
            </a:endParaRPr>
          </a:p>
          <a:p>
            <a:pPr marL="99060">
              <a:lnSpc>
                <a:spcPct val="100000"/>
              </a:lnSpc>
              <a:spcBef>
                <a:spcPts val="2415"/>
              </a:spcBef>
            </a:pPr>
            <a:r>
              <a:rPr sz="2000" spc="5" dirty="0">
                <a:latin typeface="Verdana"/>
                <a:cs typeface="Verdana"/>
              </a:rPr>
              <a:t>Los </a:t>
            </a:r>
            <a:r>
              <a:rPr sz="2000" dirty="0">
                <a:latin typeface="Verdana"/>
                <a:cs typeface="Verdana"/>
              </a:rPr>
              <a:t>productos </a:t>
            </a:r>
            <a:r>
              <a:rPr sz="2000" spc="5" dirty="0">
                <a:latin typeface="Verdana"/>
                <a:cs typeface="Verdana"/>
              </a:rPr>
              <a:t>son </a:t>
            </a:r>
            <a:r>
              <a:rPr sz="2000" dirty="0">
                <a:latin typeface="Verdana"/>
                <a:cs typeface="Verdana"/>
              </a:rPr>
              <a:t>típicos </a:t>
            </a:r>
            <a:r>
              <a:rPr sz="2000" spc="5" dirty="0">
                <a:latin typeface="Verdana"/>
                <a:cs typeface="Verdana"/>
              </a:rPr>
              <a:t>de </a:t>
            </a:r>
            <a:r>
              <a:rPr sz="2000" spc="-10" dirty="0">
                <a:latin typeface="Verdana"/>
                <a:cs typeface="Verdana"/>
              </a:rPr>
              <a:t>nuestra</a:t>
            </a:r>
            <a:r>
              <a:rPr sz="2000" spc="-2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tierra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latin typeface="Verdana"/>
                <a:cs typeface="Verdana"/>
              </a:rPr>
              <a:t>Hay </a:t>
            </a:r>
            <a:r>
              <a:rPr sz="2000" dirty="0">
                <a:latin typeface="Verdana"/>
                <a:cs typeface="Verdana"/>
              </a:rPr>
              <a:t>productos realizados </a:t>
            </a:r>
            <a:r>
              <a:rPr sz="2000" spc="10" dirty="0">
                <a:latin typeface="Verdana"/>
                <a:cs typeface="Verdana"/>
              </a:rPr>
              <a:t>a</a:t>
            </a:r>
            <a:r>
              <a:rPr sz="2000" spc="-23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mano.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Verdana"/>
                <a:cs typeface="Verdana"/>
              </a:rPr>
              <a:t>Son de </a:t>
            </a:r>
            <a:r>
              <a:rPr sz="2000" spc="-5" dirty="0">
                <a:latin typeface="Verdana"/>
                <a:cs typeface="Verdana"/>
              </a:rPr>
              <a:t>buena </a:t>
            </a:r>
            <a:r>
              <a:rPr sz="2000" dirty="0">
                <a:latin typeface="Verdana"/>
                <a:cs typeface="Verdana"/>
              </a:rPr>
              <a:t>calidad </a:t>
            </a:r>
            <a:r>
              <a:rPr sz="2000" spc="5" dirty="0">
                <a:latin typeface="Verdana"/>
                <a:cs typeface="Verdana"/>
              </a:rPr>
              <a:t>y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precio</a:t>
            </a:r>
          </a:p>
        </p:txBody>
      </p:sp>
      <p:sp>
        <p:nvSpPr>
          <p:cNvPr id="7" name="object 7"/>
          <p:cNvSpPr/>
          <p:nvPr/>
        </p:nvSpPr>
        <p:spPr>
          <a:xfrm>
            <a:off x="1763648" y="4077043"/>
            <a:ext cx="5544566" cy="2304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608" y="967181"/>
            <a:ext cx="25927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PASTAS </a:t>
            </a:r>
            <a:r>
              <a:rPr sz="2800" b="0"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</a:t>
            </a:r>
            <a:r>
              <a:rPr sz="2800" b="0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TÉ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218" y="2140966"/>
            <a:ext cx="3048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dirty="0">
                <a:latin typeface="Verdana"/>
                <a:cs typeface="Verdana"/>
              </a:rPr>
              <a:t>.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55972" y="1395094"/>
            <a:ext cx="4301236" cy="396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5257800"/>
            <a:ext cx="1753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PRECIO: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3,00</a:t>
            </a:r>
            <a:r>
              <a:rPr sz="1800" dirty="0" smtClean="0">
                <a:latin typeface="Verdana"/>
                <a:cs typeface="Verdana"/>
              </a:rPr>
              <a:t>€</a:t>
            </a:r>
            <a:r>
              <a:rPr lang="es-ES_tradnl" sz="1800" dirty="0" smtClean="0">
                <a:latin typeface="Verdana"/>
                <a:cs typeface="Verdana"/>
              </a:rPr>
              <a:t>/ la caja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9600" y="20574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Ingredientes: harina de trigo, manteca de cerdo ibérico, azúcar, huevos, aroma de coco, azúcar glasé, cacao en polvo y colorantes autorizados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5961888"/>
            <a:ext cx="50292" cy="5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964" y="5965342"/>
            <a:ext cx="3492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spc="-5" dirty="0">
                <a:solidFill>
                  <a:srgbClr val="FF8D3D"/>
                </a:solidFill>
                <a:latin typeface="Verdana"/>
                <a:cs typeface="Verdana"/>
              </a:rPr>
              <a:t>..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404" y="604850"/>
            <a:ext cx="28587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Galletas</a:t>
            </a:r>
            <a:r>
              <a:rPr sz="2800" b="0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rizadas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5928" y="1340738"/>
            <a:ext cx="4194175" cy="4062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5800" y="5181600"/>
            <a:ext cx="175387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pc="-5" dirty="0">
                <a:latin typeface="Verdana"/>
                <a:cs typeface="Verdana"/>
              </a:rPr>
              <a:t>PRECIO:</a:t>
            </a:r>
            <a:r>
              <a:rPr lang="es-ES" spc="-60" dirty="0">
                <a:latin typeface="Verdana"/>
                <a:cs typeface="Verdana"/>
              </a:rPr>
              <a:t> </a:t>
            </a:r>
            <a:r>
              <a:rPr lang="es-ES" dirty="0">
                <a:latin typeface="Verdana"/>
                <a:cs typeface="Verdana"/>
              </a:rPr>
              <a:t>3,00€/la caja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14400" y="18288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Ingredientes: harina de trigo, manteca de cerdo ibérico, azúcar, vino (contiene sulfitos), aroma de canela y aroma de naranja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5511" y="1485900"/>
            <a:ext cx="45720" cy="5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47736" y="1496748"/>
            <a:ext cx="5080" cy="171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00" b="1" dirty="0">
                <a:solidFill>
                  <a:srgbClr val="FF8D3D"/>
                </a:solidFill>
                <a:latin typeface="Verdana"/>
                <a:cs typeface="Verdana"/>
              </a:rPr>
              <a:t>.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980" y="695401"/>
            <a:ext cx="34188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Carpetas </a:t>
            </a:r>
            <a:r>
              <a:rPr sz="2800" b="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de</a:t>
            </a:r>
            <a:r>
              <a:rPr sz="2800" b="0" u="heavy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b="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Fieltro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4009" y="1412875"/>
            <a:ext cx="3503548" cy="3616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778" y="5337759"/>
            <a:ext cx="1753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PRECIO: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3,00€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14400" y="17526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Maravillosas carpetas de fieltro hechas a mano por nosotros. En las carpetas se incluye un boli, una libreta chica (22cm x 15cm) y la propia carpeta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854963"/>
            <a:ext cx="3236975" cy="923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3511" y="854963"/>
            <a:ext cx="2313432" cy="923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04588" y="854963"/>
            <a:ext cx="2382012" cy="923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4243" y="854963"/>
            <a:ext cx="699516" cy="923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6608" y="978230"/>
            <a:ext cx="6131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Pendientes </a:t>
            </a:r>
            <a:r>
              <a:rPr sz="3200" spc="-10" dirty="0"/>
              <a:t>hechos </a:t>
            </a:r>
            <a:r>
              <a:rPr sz="3200" dirty="0"/>
              <a:t>a</a:t>
            </a:r>
            <a:r>
              <a:rPr sz="3200" spc="35" dirty="0"/>
              <a:t> </a:t>
            </a:r>
            <a:r>
              <a:rPr sz="3200" spc="-10" dirty="0"/>
              <a:t>mano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533400" y="5181600"/>
            <a:ext cx="26260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Precio: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2,50</a:t>
            </a:r>
            <a:r>
              <a:rPr sz="1800" dirty="0" smtClean="0">
                <a:latin typeface="Verdana"/>
                <a:cs typeface="Verdana"/>
              </a:rPr>
              <a:t>€</a:t>
            </a:r>
            <a:r>
              <a:rPr lang="es-ES_tradnl" sz="1800" dirty="0" smtClean="0">
                <a:latin typeface="Verdana"/>
                <a:cs typeface="Verdana"/>
              </a:rPr>
              <a:t>/ el par de pendientes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9901" y="1916938"/>
            <a:ext cx="4530471" cy="35272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762000" y="22860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Pendientes hechos a mano con multitud de formas y colores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" y="768095"/>
            <a:ext cx="3749040" cy="1042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6723" y="768095"/>
            <a:ext cx="786384" cy="1042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778" y="917270"/>
            <a:ext cx="3142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Marquetería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85800" y="4876800"/>
            <a:ext cx="2634286" cy="6431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5" dirty="0" err="1" smtClean="0">
                <a:latin typeface="Verdana"/>
                <a:cs typeface="Verdana"/>
              </a:rPr>
              <a:t>Pr</a:t>
            </a:r>
            <a:r>
              <a:rPr sz="2000" spc="-5" dirty="0" err="1" smtClean="0">
                <a:latin typeface="Verdana"/>
                <a:cs typeface="Verdana"/>
              </a:rPr>
              <a:t>ec</a:t>
            </a:r>
            <a:r>
              <a:rPr sz="2000" spc="-10" dirty="0" err="1" smtClean="0">
                <a:latin typeface="Verdana"/>
                <a:cs typeface="Verdana"/>
              </a:rPr>
              <a:t>i</a:t>
            </a:r>
            <a:r>
              <a:rPr sz="2000" spc="5" dirty="0" err="1" smtClean="0">
                <a:latin typeface="Verdana"/>
                <a:cs typeface="Verdana"/>
              </a:rPr>
              <a:t>o</a:t>
            </a:r>
            <a:r>
              <a:rPr sz="2000" spc="5" dirty="0" smtClean="0">
                <a:latin typeface="Verdana"/>
                <a:cs typeface="Verdana"/>
              </a:rPr>
              <a:t>:</a:t>
            </a:r>
            <a:endParaRPr lang="es-ES_tradnl" sz="2000" spc="5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_tradnl" sz="2000" spc="5" dirty="0" smtClean="0">
                <a:latin typeface="Verdana"/>
                <a:cs typeface="Verdana"/>
              </a:rPr>
              <a:t>3,00€/el par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9990" y="1772792"/>
            <a:ext cx="3456432" cy="3788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CuadroTexto"/>
          <p:cNvSpPr txBox="1"/>
          <p:nvPr/>
        </p:nvSpPr>
        <p:spPr>
          <a:xfrm>
            <a:off x="685800" y="2057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Sujeta libros de madera hechos a mano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6" y="626363"/>
            <a:ext cx="3369564" cy="1042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2364" y="626363"/>
            <a:ext cx="786384" cy="1042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675" y="773125"/>
            <a:ext cx="2613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Productos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38048" y="1560067"/>
            <a:ext cx="420243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Llaveros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realizados 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400" u="heavy" spc="-11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u="heavy" spc="5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</a:t>
            </a:r>
            <a:r>
              <a:rPr lang="es-ES_tradnl" sz="2400" u="heavy" spc="5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</a:t>
            </a:r>
            <a:r>
              <a:rPr sz="2400" u="heavy" spc="5" dirty="0" smtClean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60035" y="2538958"/>
            <a:ext cx="3464179" cy="30666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608" y="5481929"/>
            <a:ext cx="175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PRECIO: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1,50€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2000" y="2438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Magníficos llaveros realizados a mano por nosotros. A estos llaveros se les llama: llavero de puño de mono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11895" y="1033272"/>
            <a:ext cx="82295" cy="7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31454" y="1036446"/>
            <a:ext cx="38735" cy="5841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" b="1" spc="5" dirty="0">
                <a:solidFill>
                  <a:srgbClr val="FF8D3D"/>
                </a:solidFill>
                <a:latin typeface="Verdana"/>
                <a:cs typeface="Verdana"/>
              </a:rPr>
              <a:t>-</a:t>
            </a:r>
            <a:endParaRPr sz="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26363"/>
            <a:ext cx="5609844" cy="873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6691" y="626363"/>
            <a:ext cx="658367" cy="8732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9980" y="752297"/>
            <a:ext cx="5112385" cy="4813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0" spc="-10" dirty="0"/>
              <a:t>Embutidos</a:t>
            </a:r>
            <a:r>
              <a:rPr sz="3000" spc="35" dirty="0"/>
              <a:t> </a:t>
            </a:r>
            <a:r>
              <a:rPr sz="3000" spc="-10" dirty="0"/>
              <a:t>Extremeños:</a:t>
            </a:r>
            <a:endParaRPr sz="3000"/>
          </a:p>
        </p:txBody>
      </p:sp>
      <p:sp>
        <p:nvSpPr>
          <p:cNvPr id="9" name="object 9"/>
          <p:cNvSpPr txBox="1"/>
          <p:nvPr/>
        </p:nvSpPr>
        <p:spPr>
          <a:xfrm>
            <a:off x="709980" y="1521028"/>
            <a:ext cx="237553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Jamón</a:t>
            </a:r>
            <a:r>
              <a:rPr sz="2600" u="heavy" spc="-6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600" u="heavy" spc="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Ibérico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980" y="5103367"/>
            <a:ext cx="15805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Verdana"/>
                <a:cs typeface="Verdana"/>
              </a:rPr>
              <a:t>PRECIO:3,50€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79901" y="1556766"/>
            <a:ext cx="4157853" cy="3616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1535" y="2743200"/>
            <a:ext cx="873251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8116" y="278093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0" y="720077"/>
                </a:moveTo>
                <a:lnTo>
                  <a:pt x="720077" y="720077"/>
                </a:lnTo>
                <a:lnTo>
                  <a:pt x="720077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8116" y="2780931"/>
            <a:ext cx="720090" cy="720090"/>
          </a:xfrm>
          <a:custGeom>
            <a:avLst/>
            <a:gdLst/>
            <a:ahLst/>
            <a:cxnLst/>
            <a:rect l="l" t="t" r="r" b="b"/>
            <a:pathLst>
              <a:path w="720089" h="720089">
                <a:moveTo>
                  <a:pt x="0" y="720077"/>
                </a:moveTo>
                <a:lnTo>
                  <a:pt x="720077" y="720077"/>
                </a:lnTo>
                <a:lnTo>
                  <a:pt x="720077" y="0"/>
                </a:lnTo>
                <a:lnTo>
                  <a:pt x="0" y="0"/>
                </a:lnTo>
                <a:lnTo>
                  <a:pt x="0" y="720077"/>
                </a:lnTo>
                <a:close/>
              </a:path>
            </a:pathLst>
          </a:custGeom>
          <a:ln w="952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15 CuadroTexto"/>
          <p:cNvSpPr txBox="1"/>
          <p:nvPr/>
        </p:nvSpPr>
        <p:spPr>
          <a:xfrm>
            <a:off x="762000" y="2286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200gr de jamón ibérico 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" y="699516"/>
            <a:ext cx="2916936" cy="1042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74620" y="699516"/>
            <a:ext cx="786383" cy="1042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0778" y="845261"/>
            <a:ext cx="2310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MOR</a:t>
            </a:r>
            <a:r>
              <a:rPr sz="3600" spc="-25" dirty="0"/>
              <a:t>C</a:t>
            </a:r>
            <a:r>
              <a:rPr sz="3600" spc="-5" dirty="0"/>
              <a:t>ON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685800" y="5181600"/>
            <a:ext cx="140208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0" dirty="0">
                <a:latin typeface="Verdana"/>
                <a:cs typeface="Verdana"/>
              </a:rPr>
              <a:t>precio:9,95€</a:t>
            </a:r>
            <a:endParaRPr sz="17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3829" y="1628775"/>
            <a:ext cx="5100701" cy="3816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7 CuadroTexto"/>
          <p:cNvSpPr txBox="1"/>
          <p:nvPr/>
        </p:nvSpPr>
        <p:spPr>
          <a:xfrm>
            <a:off x="914400" y="1828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1kg de morcón producido por una carnicería de nuestra zona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601" y="812037"/>
            <a:ext cx="352869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SALCHICHÓN</a:t>
            </a:r>
            <a:r>
              <a:rPr sz="2400" b="0" u="heavy" spc="-1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b="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IBERICO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909" y="2645410"/>
            <a:ext cx="3048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dirty="0">
                <a:latin typeface="Verdana"/>
                <a:cs typeface="Verdana"/>
              </a:rPr>
              <a:t>.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1715" y="1550797"/>
            <a:ext cx="4215130" cy="396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8200" y="4876800"/>
            <a:ext cx="1753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PRECIO: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2,99</a:t>
            </a:r>
            <a:r>
              <a:rPr sz="1800" dirty="0" smtClean="0">
                <a:latin typeface="Verdana"/>
                <a:cs typeface="Verdana"/>
              </a:rPr>
              <a:t>€</a:t>
            </a:r>
            <a:r>
              <a:rPr lang="es-ES_tradnl" sz="1800" dirty="0" smtClean="0">
                <a:latin typeface="Verdana"/>
                <a:cs typeface="Verdana"/>
              </a:rPr>
              <a:t>/el anillo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2000" y="198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Salchichón ibérico de nuestra tierra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608" y="1028141"/>
            <a:ext cx="3874770" cy="3937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400" b="0"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CHORIZO ROJO</a:t>
            </a:r>
            <a:r>
              <a:rPr sz="2400" b="0" u="heavy" spc="-1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400" b="0"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IBERICO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151" y="1996820"/>
            <a:ext cx="19050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5" dirty="0">
                <a:latin typeface="Verdana"/>
                <a:cs typeface="Verdana"/>
              </a:rPr>
              <a:t>………………………………</a:t>
            </a:r>
            <a:r>
              <a:rPr sz="100" spc="-25" dirty="0">
                <a:latin typeface="Verdana"/>
                <a:cs typeface="Verdana"/>
              </a:rPr>
              <a:t> </a:t>
            </a:r>
            <a:r>
              <a:rPr sz="100" spc="-10" dirty="0">
                <a:latin typeface="Verdana"/>
                <a:cs typeface="Verdana"/>
              </a:rPr>
              <a:t>………</a:t>
            </a:r>
            <a:r>
              <a:rPr sz="100" spc="-25" dirty="0">
                <a:latin typeface="Verdana"/>
                <a:cs typeface="Verdana"/>
              </a:rPr>
              <a:t> </a:t>
            </a:r>
            <a:r>
              <a:rPr sz="100" spc="-15" dirty="0">
                <a:latin typeface="Verdana"/>
                <a:cs typeface="Verdana"/>
              </a:rPr>
              <a:t>……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4169" y="1556753"/>
            <a:ext cx="3876294" cy="418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400" y="5181600"/>
            <a:ext cx="189606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Verdana"/>
                <a:cs typeface="Verdana"/>
              </a:rPr>
              <a:t>PR</a:t>
            </a:r>
            <a:r>
              <a:rPr sz="1800" spc="15" dirty="0" smtClean="0">
                <a:latin typeface="Verdana"/>
                <a:cs typeface="Verdana"/>
              </a:rPr>
              <a:t>E</a:t>
            </a:r>
            <a:r>
              <a:rPr sz="1800" spc="-5" dirty="0" smtClean="0">
                <a:latin typeface="Verdana"/>
                <a:cs typeface="Verdana"/>
              </a:rPr>
              <a:t>CI</a:t>
            </a:r>
            <a:r>
              <a:rPr sz="1800" spc="-15" dirty="0" smtClean="0">
                <a:latin typeface="Verdana"/>
                <a:cs typeface="Verdana"/>
              </a:rPr>
              <a:t>O</a:t>
            </a:r>
            <a:r>
              <a:rPr sz="1800" dirty="0" smtClean="0">
                <a:latin typeface="Verdana"/>
                <a:cs typeface="Verdana"/>
              </a:rPr>
              <a:t>:</a:t>
            </a:r>
            <a:endParaRPr lang="es-ES_tradnl" sz="18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_tradnl" sz="1800" dirty="0" smtClean="0">
                <a:latin typeface="Verdana"/>
                <a:cs typeface="Verdana"/>
              </a:rPr>
              <a:t>2,99€/el anillo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62000" y="220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Chorizo rojo ibérico producido en nuestra tierra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74735" y="982980"/>
            <a:ext cx="45720" cy="5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83371" y="979677"/>
            <a:ext cx="30480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b="1" dirty="0">
                <a:solidFill>
                  <a:srgbClr val="FF8D3D"/>
                </a:solidFill>
                <a:latin typeface="Verdana"/>
                <a:cs typeface="Verdana"/>
              </a:rPr>
              <a:t>.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3483" y="425195"/>
            <a:ext cx="4014216" cy="923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5344" y="425195"/>
            <a:ext cx="699515" cy="923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9980" y="551129"/>
            <a:ext cx="3480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Dulces</a:t>
            </a:r>
            <a:r>
              <a:rPr sz="3200" spc="-35" dirty="0"/>
              <a:t> </a:t>
            </a:r>
            <a:r>
              <a:rPr sz="3200" spc="-5" dirty="0"/>
              <a:t>Caseros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709980" y="1543888"/>
            <a:ext cx="188213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Perrunillas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9855" y="1700745"/>
            <a:ext cx="5028819" cy="4392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600" y="5029200"/>
            <a:ext cx="17538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PRECIO: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3,00</a:t>
            </a:r>
            <a:r>
              <a:rPr sz="1800" dirty="0" smtClean="0">
                <a:latin typeface="Verdana"/>
                <a:cs typeface="Verdana"/>
              </a:rPr>
              <a:t>€</a:t>
            </a:r>
            <a:r>
              <a:rPr lang="es-ES_tradnl" sz="1800" dirty="0" smtClean="0">
                <a:latin typeface="Verdana"/>
                <a:cs typeface="Verdana"/>
              </a:rPr>
              <a:t>/la caja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38200" y="22098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Ingredientes: harina de trigo, manteca de cerdo ibérico, azúcar, canela, huevos y aroma de naranja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457200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9884" y="5628132"/>
            <a:ext cx="246887" cy="315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75603" y="5628132"/>
            <a:ext cx="246887" cy="315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22085" y="5670296"/>
            <a:ext cx="7175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FF8D3D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3404" y="604850"/>
            <a:ext cx="40570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Corazones</a:t>
            </a:r>
            <a:r>
              <a:rPr sz="2800" b="0"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2800" b="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artesanales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16017" y="1556766"/>
            <a:ext cx="3847338" cy="367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608" y="5265801"/>
            <a:ext cx="175387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pc="-5" dirty="0">
                <a:latin typeface="Verdana"/>
                <a:cs typeface="Verdana"/>
              </a:rPr>
              <a:t>PRECIO:</a:t>
            </a:r>
            <a:r>
              <a:rPr lang="es-ES" spc="-60" dirty="0">
                <a:latin typeface="Verdana"/>
                <a:cs typeface="Verdana"/>
              </a:rPr>
              <a:t> </a:t>
            </a:r>
            <a:r>
              <a:rPr lang="es-ES" dirty="0">
                <a:latin typeface="Verdana"/>
                <a:cs typeface="Verdana"/>
              </a:rPr>
              <a:t>3,00€/la caja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2000" y="2667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Mantecados, ingredientes: harina de trigo, manteca de cerdo ibérico, azúcar , huevos y aroma de vainilla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591" y="434212"/>
            <a:ext cx="8306815" cy="548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072" y="5961888"/>
            <a:ext cx="173736" cy="50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964" y="5965342"/>
            <a:ext cx="158115" cy="4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b="1" spc="-5" dirty="0">
                <a:solidFill>
                  <a:srgbClr val="FF8D3D"/>
                </a:solidFill>
                <a:latin typeface="Verdana"/>
                <a:cs typeface="Verdana"/>
              </a:rPr>
              <a:t>…………………llalla</a:t>
            </a:r>
            <a:endParaRPr sz="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404" y="604850"/>
            <a:ext cx="2755596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0" u="heavy" spc="-75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</a:t>
            </a:r>
            <a:r>
              <a:rPr sz="2800" b="0" u="heavy" spc="-1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o</a:t>
            </a:r>
            <a:r>
              <a:rPr sz="2800" b="0" u="heavy" spc="1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sc</a:t>
            </a:r>
            <a:r>
              <a:rPr sz="2800" b="0" u="heavy" spc="5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as</a:t>
            </a:r>
            <a:r>
              <a:rPr lang="es-ES_tradnl" sz="2800" b="0" u="heavy" spc="5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Flora</a:t>
            </a:r>
            <a:endParaRPr sz="28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6017" y="1063116"/>
            <a:ext cx="3527933" cy="403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8540" y="5265801"/>
            <a:ext cx="175387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ES" spc="-5" dirty="0">
                <a:latin typeface="Verdana"/>
                <a:cs typeface="Verdana"/>
              </a:rPr>
              <a:t>PRECIO:</a:t>
            </a:r>
            <a:r>
              <a:rPr lang="es-ES" spc="-60" dirty="0">
                <a:latin typeface="Verdana"/>
                <a:cs typeface="Verdana"/>
              </a:rPr>
              <a:t> </a:t>
            </a:r>
            <a:r>
              <a:rPr lang="es-ES" dirty="0">
                <a:latin typeface="Verdana"/>
                <a:cs typeface="Verdana"/>
              </a:rPr>
              <a:t>3,00€/la caja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Verdana"/>
              <a:cs typeface="Verdana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9600" y="2286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Ingredientes: harina de trigo, manteca de cerdo ibérico, azúcar, huevos y aroma de vainilla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357</Words>
  <Application>Microsoft Office PowerPoint</Application>
  <PresentationFormat>Presentación en pantalla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Catalogo Multipuebla</vt:lpstr>
      <vt:lpstr>Productos</vt:lpstr>
      <vt:lpstr>Embutidos Extremeños:</vt:lpstr>
      <vt:lpstr>MORCON</vt:lpstr>
      <vt:lpstr>SALCHICHÓN IBERICO</vt:lpstr>
      <vt:lpstr>CHORIZO ROJO IBERICO</vt:lpstr>
      <vt:lpstr>Dulces Caseros</vt:lpstr>
      <vt:lpstr>Corazones artesanales</vt:lpstr>
      <vt:lpstr>Roscas Flora</vt:lpstr>
      <vt:lpstr>PASTAS DE TÉ</vt:lpstr>
      <vt:lpstr>Galletas rizadas</vt:lpstr>
      <vt:lpstr>Carpetas de Fieltro</vt:lpstr>
      <vt:lpstr>Pendientes hechos a mano</vt:lpstr>
      <vt:lpstr>Marquetería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Multipuebla</dc:title>
  <dc:creator>yooo</dc:creator>
  <cp:lastModifiedBy>luvi</cp:lastModifiedBy>
  <cp:revision>16</cp:revision>
  <dcterms:created xsi:type="dcterms:W3CDTF">2020-04-14T15:53:38Z</dcterms:created>
  <dcterms:modified xsi:type="dcterms:W3CDTF">2020-04-14T16:46:58Z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2020-04-14T00:00:00Z</vt:filetime>
  </property>
</Properties>
</file>