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C72C0-06B7-4FA7-B637-0430D6432FD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8DBEF0-DF9A-4F3C-BDE2-78EB7368ECF5}">
      <dgm:prSet phldrT="[Texto]" custT="1"/>
      <dgm:spPr/>
      <dgm:t>
        <a:bodyPr/>
        <a:lstStyle/>
        <a:p>
          <a:r>
            <a:rPr lang="es-ES" sz="2600" b="1" i="1" u="sng" dirty="0" smtClean="0"/>
            <a:t>Dirección</a:t>
          </a:r>
        </a:p>
        <a:p>
          <a:r>
            <a:rPr lang="es-ES" sz="1600" dirty="0" smtClean="0"/>
            <a:t>Kevin Cosmen</a:t>
          </a:r>
          <a:endParaRPr lang="es-ES" sz="1600" dirty="0"/>
        </a:p>
      </dgm:t>
    </dgm:pt>
    <dgm:pt modelId="{DC3465BB-83AC-4911-A86B-B10B667D268B}" type="parTrans" cxnId="{1CECB658-2F4C-4262-92C7-D05D122767E7}">
      <dgm:prSet/>
      <dgm:spPr/>
      <dgm:t>
        <a:bodyPr/>
        <a:lstStyle/>
        <a:p>
          <a:endParaRPr lang="es-ES"/>
        </a:p>
      </dgm:t>
    </dgm:pt>
    <dgm:pt modelId="{F8575911-D3FC-48A7-AE49-24A927294A4F}" type="sibTrans" cxnId="{1CECB658-2F4C-4262-92C7-D05D122767E7}">
      <dgm:prSet/>
      <dgm:spPr/>
      <dgm:t>
        <a:bodyPr/>
        <a:lstStyle/>
        <a:p>
          <a:endParaRPr lang="es-ES"/>
        </a:p>
      </dgm:t>
    </dgm:pt>
    <dgm:pt modelId="{EC100926-6A26-419D-9B31-B4CB4095238B}">
      <dgm:prSet phldrT="[Texto]"/>
      <dgm:spPr/>
      <dgm:t>
        <a:bodyPr/>
        <a:lstStyle/>
        <a:p>
          <a:r>
            <a:rPr lang="es-ES" b="1" i="1" u="sng" dirty="0" smtClean="0"/>
            <a:t>RRHH</a:t>
          </a:r>
        </a:p>
        <a:p>
          <a:r>
            <a:rPr lang="es-ES" dirty="0" smtClean="0"/>
            <a:t>Iker Ramón Diego González Pablo Rodríguez</a:t>
          </a:r>
          <a:endParaRPr lang="es-ES" dirty="0"/>
        </a:p>
      </dgm:t>
    </dgm:pt>
    <dgm:pt modelId="{7CC411E6-3BD7-49FC-AE47-A97BE7AA9112}" type="parTrans" cxnId="{DFF92B74-022F-4B88-9E3F-DFBE1AF99780}">
      <dgm:prSet/>
      <dgm:spPr/>
      <dgm:t>
        <a:bodyPr/>
        <a:lstStyle/>
        <a:p>
          <a:endParaRPr lang="es-ES"/>
        </a:p>
      </dgm:t>
    </dgm:pt>
    <dgm:pt modelId="{F1B6BA61-BBCF-44E2-8199-ADC38E01390E}" type="sibTrans" cxnId="{DFF92B74-022F-4B88-9E3F-DFBE1AF99780}">
      <dgm:prSet/>
      <dgm:spPr/>
      <dgm:t>
        <a:bodyPr/>
        <a:lstStyle/>
        <a:p>
          <a:endParaRPr lang="es-ES"/>
        </a:p>
      </dgm:t>
    </dgm:pt>
    <dgm:pt modelId="{4DEB1CC1-5E01-47FD-9ABB-3778231F1BC2}">
      <dgm:prSet phldrT="[Texto]"/>
      <dgm:spPr/>
      <dgm:t>
        <a:bodyPr/>
        <a:lstStyle/>
        <a:p>
          <a:r>
            <a:rPr lang="es-ES" b="1" i="1" u="sng" dirty="0" smtClean="0"/>
            <a:t>Administración y finanzas</a:t>
          </a:r>
        </a:p>
        <a:p>
          <a:r>
            <a:rPr lang="es-ES" dirty="0" smtClean="0"/>
            <a:t>Miranda Prieto</a:t>
          </a:r>
          <a:endParaRPr lang="es-ES" dirty="0"/>
        </a:p>
      </dgm:t>
    </dgm:pt>
    <dgm:pt modelId="{BB6E73B6-91AE-4F58-99ED-9CAB499B738E}" type="parTrans" cxnId="{6FA36421-8F10-4CD7-A670-63B3DDA308C4}">
      <dgm:prSet/>
      <dgm:spPr/>
      <dgm:t>
        <a:bodyPr/>
        <a:lstStyle/>
        <a:p>
          <a:endParaRPr lang="es-ES"/>
        </a:p>
      </dgm:t>
    </dgm:pt>
    <dgm:pt modelId="{9294C1C0-4778-4B38-AA5F-AE029FE5ACC5}" type="sibTrans" cxnId="{6FA36421-8F10-4CD7-A670-63B3DDA308C4}">
      <dgm:prSet/>
      <dgm:spPr/>
      <dgm:t>
        <a:bodyPr/>
        <a:lstStyle/>
        <a:p>
          <a:endParaRPr lang="es-ES"/>
        </a:p>
      </dgm:t>
    </dgm:pt>
    <dgm:pt modelId="{9C5AA623-40AC-4026-933C-5EE8781EF1B7}">
      <dgm:prSet phldrT="[Texto]"/>
      <dgm:spPr/>
      <dgm:t>
        <a:bodyPr/>
        <a:lstStyle/>
        <a:p>
          <a:r>
            <a:rPr lang="es-ES" b="1" i="1" u="sng" dirty="0" smtClean="0"/>
            <a:t>Producción</a:t>
          </a:r>
        </a:p>
        <a:p>
          <a:r>
            <a:rPr lang="es-ES" dirty="0" smtClean="0"/>
            <a:t>Sara Menéndez</a:t>
          </a:r>
        </a:p>
        <a:p>
          <a:r>
            <a:rPr lang="es-ES" dirty="0" smtClean="0"/>
            <a:t>Lucia Sobral</a:t>
          </a:r>
        </a:p>
        <a:p>
          <a:r>
            <a:rPr lang="es-ES" dirty="0" smtClean="0"/>
            <a:t>Elisa Marqués</a:t>
          </a:r>
        </a:p>
        <a:p>
          <a:endParaRPr lang="es-ES" dirty="0"/>
        </a:p>
      </dgm:t>
    </dgm:pt>
    <dgm:pt modelId="{CD854F31-AA43-4242-ABCE-2A5AFBA892A0}" type="parTrans" cxnId="{7EE8A73B-E8F3-460E-99D4-2095ADA18F16}">
      <dgm:prSet/>
      <dgm:spPr/>
      <dgm:t>
        <a:bodyPr/>
        <a:lstStyle/>
        <a:p>
          <a:endParaRPr lang="es-ES"/>
        </a:p>
      </dgm:t>
    </dgm:pt>
    <dgm:pt modelId="{26CB1DC0-B2E0-4E73-9B88-172E55987444}" type="sibTrans" cxnId="{7EE8A73B-E8F3-460E-99D4-2095ADA18F16}">
      <dgm:prSet/>
      <dgm:spPr/>
      <dgm:t>
        <a:bodyPr/>
        <a:lstStyle/>
        <a:p>
          <a:endParaRPr lang="es-ES"/>
        </a:p>
      </dgm:t>
    </dgm:pt>
    <dgm:pt modelId="{C2C0DCCC-12C6-4480-BD2C-BBD59A789FBA}">
      <dgm:prSet phldrT="[Texto]"/>
      <dgm:spPr/>
      <dgm:t>
        <a:bodyPr/>
        <a:lstStyle/>
        <a:p>
          <a:r>
            <a:rPr lang="es-ES" b="1" i="1" u="sng" dirty="0" smtClean="0"/>
            <a:t>Ventas</a:t>
          </a:r>
        </a:p>
        <a:p>
          <a:r>
            <a:rPr lang="es-ES" dirty="0" smtClean="0"/>
            <a:t>Vanesa Manteca</a:t>
          </a:r>
        </a:p>
        <a:p>
          <a:r>
            <a:rPr lang="es-ES" dirty="0" smtClean="0"/>
            <a:t>Julia Pládano</a:t>
          </a:r>
        </a:p>
        <a:p>
          <a:r>
            <a:rPr lang="es-ES" dirty="0" smtClean="0"/>
            <a:t>Virginia Fernández</a:t>
          </a:r>
          <a:endParaRPr lang="es-ES" dirty="0"/>
        </a:p>
      </dgm:t>
    </dgm:pt>
    <dgm:pt modelId="{79D9A85C-F2D6-44A4-AF43-D5D511D3FB32}" type="parTrans" cxnId="{A81ACE17-92F9-4477-99B7-6B1225B64111}">
      <dgm:prSet/>
      <dgm:spPr/>
      <dgm:t>
        <a:bodyPr/>
        <a:lstStyle/>
        <a:p>
          <a:endParaRPr lang="es-ES"/>
        </a:p>
      </dgm:t>
    </dgm:pt>
    <dgm:pt modelId="{3FD334EA-E988-4DFB-B3E6-38DDADAC7418}" type="sibTrans" cxnId="{A81ACE17-92F9-4477-99B7-6B1225B64111}">
      <dgm:prSet/>
      <dgm:spPr/>
      <dgm:t>
        <a:bodyPr/>
        <a:lstStyle/>
        <a:p>
          <a:endParaRPr lang="es-ES"/>
        </a:p>
      </dgm:t>
    </dgm:pt>
    <dgm:pt modelId="{F522841A-9D13-4B65-B435-22AE99A19088}" type="pres">
      <dgm:prSet presAssocID="{756C72C0-06B7-4FA7-B637-0430D6432F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69BE39B-25D1-46C5-BD00-D079AC212875}" type="pres">
      <dgm:prSet presAssocID="{DB8DBEF0-DF9A-4F3C-BDE2-78EB7368ECF5}" presName="centerShape" presStyleLbl="node0" presStyleIdx="0" presStyleCnt="1" custScaleX="95234" custScaleY="91545" custLinFactNeighborX="651" custLinFactNeighborY="-325"/>
      <dgm:spPr/>
      <dgm:t>
        <a:bodyPr/>
        <a:lstStyle/>
        <a:p>
          <a:endParaRPr lang="es-ES"/>
        </a:p>
      </dgm:t>
    </dgm:pt>
    <dgm:pt modelId="{3D575B1B-DB79-45DD-A729-F0E834A3DCE4}" type="pres">
      <dgm:prSet presAssocID="{EC100926-6A26-419D-9B31-B4CB4095238B}" presName="node" presStyleLbl="node1" presStyleIdx="0" presStyleCnt="4" custScaleX="180152" custScaleY="1529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E7797-85B9-4648-AB36-6E16A1110735}" type="pres">
      <dgm:prSet presAssocID="{EC100926-6A26-419D-9B31-B4CB4095238B}" presName="dummy" presStyleCnt="0"/>
      <dgm:spPr/>
    </dgm:pt>
    <dgm:pt modelId="{7DCC1BCA-7956-4585-81E2-5331965479CF}" type="pres">
      <dgm:prSet presAssocID="{F1B6BA61-BBCF-44E2-8199-ADC38E01390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1C5A8C87-2406-4817-8A1E-AF6E78950329}" type="pres">
      <dgm:prSet presAssocID="{4DEB1CC1-5E01-47FD-9ABB-3778231F1BC2}" presName="node" presStyleLbl="node1" presStyleIdx="1" presStyleCnt="4" custScaleX="176029" custScaleY="153416" custRadScaleRad="126728" custRadScaleInc="49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1FD69D-4887-42F5-9433-8D7186853BF9}" type="pres">
      <dgm:prSet presAssocID="{4DEB1CC1-5E01-47FD-9ABB-3778231F1BC2}" presName="dummy" presStyleCnt="0"/>
      <dgm:spPr/>
    </dgm:pt>
    <dgm:pt modelId="{2D26420D-423E-436A-B170-8A0E261A2AE1}" type="pres">
      <dgm:prSet presAssocID="{9294C1C0-4778-4B38-AA5F-AE029FE5ACC5}" presName="sibTrans" presStyleLbl="sibTrans2D1" presStyleIdx="1" presStyleCnt="4"/>
      <dgm:spPr/>
      <dgm:t>
        <a:bodyPr/>
        <a:lstStyle/>
        <a:p>
          <a:endParaRPr lang="es-ES"/>
        </a:p>
      </dgm:t>
    </dgm:pt>
    <dgm:pt modelId="{EF85D5E1-37CC-4331-8FB6-0DE16B007712}" type="pres">
      <dgm:prSet presAssocID="{9C5AA623-40AC-4026-933C-5EE8781EF1B7}" presName="node" presStyleLbl="node1" presStyleIdx="2" presStyleCnt="4" custScaleX="183022" custScaleY="149218" custRadScaleRad="112369" custRadScaleInc="11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6C9843-87E2-42CD-9257-45CD4BFBECF7}" type="pres">
      <dgm:prSet presAssocID="{9C5AA623-40AC-4026-933C-5EE8781EF1B7}" presName="dummy" presStyleCnt="0"/>
      <dgm:spPr/>
    </dgm:pt>
    <dgm:pt modelId="{3E2A3926-DAA6-4AF4-A33F-A8A90C9B3AFE}" type="pres">
      <dgm:prSet presAssocID="{26CB1DC0-B2E0-4E73-9B88-172E55987444}" presName="sibTrans" presStyleLbl="sibTrans2D1" presStyleIdx="2" presStyleCnt="4"/>
      <dgm:spPr/>
      <dgm:t>
        <a:bodyPr/>
        <a:lstStyle/>
        <a:p>
          <a:endParaRPr lang="es-ES"/>
        </a:p>
      </dgm:t>
    </dgm:pt>
    <dgm:pt modelId="{B0F6DDDC-1EE2-4A84-A930-0E3B5B4F6CFB}" type="pres">
      <dgm:prSet presAssocID="{C2C0DCCC-12C6-4480-BD2C-BBD59A789FBA}" presName="node" presStyleLbl="node1" presStyleIdx="3" presStyleCnt="4" custScaleX="186407" custScaleY="171162" custRadScaleRad="125446" custRadScaleInc="-59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862BF0-8D7C-435D-9F24-3A26E9564B28}" type="pres">
      <dgm:prSet presAssocID="{C2C0DCCC-12C6-4480-BD2C-BBD59A789FBA}" presName="dummy" presStyleCnt="0"/>
      <dgm:spPr/>
    </dgm:pt>
    <dgm:pt modelId="{9EA59C62-9A6E-481C-B61F-AE76FC115E74}" type="pres">
      <dgm:prSet presAssocID="{3FD334EA-E988-4DFB-B3E6-38DDADAC7418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783B1B5D-CBD5-4988-9B08-AE1154D11A84}" type="presOf" srcId="{F1B6BA61-BBCF-44E2-8199-ADC38E01390E}" destId="{7DCC1BCA-7956-4585-81E2-5331965479CF}" srcOrd="0" destOrd="0" presId="urn:microsoft.com/office/officeart/2005/8/layout/radial6"/>
    <dgm:cxn modelId="{A81ACE17-92F9-4477-99B7-6B1225B64111}" srcId="{DB8DBEF0-DF9A-4F3C-BDE2-78EB7368ECF5}" destId="{C2C0DCCC-12C6-4480-BD2C-BBD59A789FBA}" srcOrd="3" destOrd="0" parTransId="{79D9A85C-F2D6-44A4-AF43-D5D511D3FB32}" sibTransId="{3FD334EA-E988-4DFB-B3E6-38DDADAC7418}"/>
    <dgm:cxn modelId="{5EE8E16B-8278-419A-A76F-B56327BA2C39}" type="presOf" srcId="{C2C0DCCC-12C6-4480-BD2C-BBD59A789FBA}" destId="{B0F6DDDC-1EE2-4A84-A930-0E3B5B4F6CFB}" srcOrd="0" destOrd="0" presId="urn:microsoft.com/office/officeart/2005/8/layout/radial6"/>
    <dgm:cxn modelId="{4C9ECD89-5D15-4CFB-89F9-D8D2A29E812F}" type="presOf" srcId="{EC100926-6A26-419D-9B31-B4CB4095238B}" destId="{3D575B1B-DB79-45DD-A729-F0E834A3DCE4}" srcOrd="0" destOrd="0" presId="urn:microsoft.com/office/officeart/2005/8/layout/radial6"/>
    <dgm:cxn modelId="{67DC37EB-0641-41FC-AB04-930BEC443CDE}" type="presOf" srcId="{756C72C0-06B7-4FA7-B637-0430D6432FD8}" destId="{F522841A-9D13-4B65-B435-22AE99A19088}" srcOrd="0" destOrd="0" presId="urn:microsoft.com/office/officeart/2005/8/layout/radial6"/>
    <dgm:cxn modelId="{3DF2F369-7319-4EB0-BF59-5ADE4750C5B6}" type="presOf" srcId="{DB8DBEF0-DF9A-4F3C-BDE2-78EB7368ECF5}" destId="{D69BE39B-25D1-46C5-BD00-D079AC212875}" srcOrd="0" destOrd="0" presId="urn:microsoft.com/office/officeart/2005/8/layout/radial6"/>
    <dgm:cxn modelId="{1CECB658-2F4C-4262-92C7-D05D122767E7}" srcId="{756C72C0-06B7-4FA7-B637-0430D6432FD8}" destId="{DB8DBEF0-DF9A-4F3C-BDE2-78EB7368ECF5}" srcOrd="0" destOrd="0" parTransId="{DC3465BB-83AC-4911-A86B-B10B667D268B}" sibTransId="{F8575911-D3FC-48A7-AE49-24A927294A4F}"/>
    <dgm:cxn modelId="{C7A22B8E-54B4-41B0-A708-1812B195BD66}" type="presOf" srcId="{3FD334EA-E988-4DFB-B3E6-38DDADAC7418}" destId="{9EA59C62-9A6E-481C-B61F-AE76FC115E74}" srcOrd="0" destOrd="0" presId="urn:microsoft.com/office/officeart/2005/8/layout/radial6"/>
    <dgm:cxn modelId="{DFF92B74-022F-4B88-9E3F-DFBE1AF99780}" srcId="{DB8DBEF0-DF9A-4F3C-BDE2-78EB7368ECF5}" destId="{EC100926-6A26-419D-9B31-B4CB4095238B}" srcOrd="0" destOrd="0" parTransId="{7CC411E6-3BD7-49FC-AE47-A97BE7AA9112}" sibTransId="{F1B6BA61-BBCF-44E2-8199-ADC38E01390E}"/>
    <dgm:cxn modelId="{CA6B9A38-6D0A-407B-8491-E959311A28F3}" type="presOf" srcId="{9294C1C0-4778-4B38-AA5F-AE029FE5ACC5}" destId="{2D26420D-423E-436A-B170-8A0E261A2AE1}" srcOrd="0" destOrd="0" presId="urn:microsoft.com/office/officeart/2005/8/layout/radial6"/>
    <dgm:cxn modelId="{6FA36421-8F10-4CD7-A670-63B3DDA308C4}" srcId="{DB8DBEF0-DF9A-4F3C-BDE2-78EB7368ECF5}" destId="{4DEB1CC1-5E01-47FD-9ABB-3778231F1BC2}" srcOrd="1" destOrd="0" parTransId="{BB6E73B6-91AE-4F58-99ED-9CAB499B738E}" sibTransId="{9294C1C0-4778-4B38-AA5F-AE029FE5ACC5}"/>
    <dgm:cxn modelId="{7EE8A73B-E8F3-460E-99D4-2095ADA18F16}" srcId="{DB8DBEF0-DF9A-4F3C-BDE2-78EB7368ECF5}" destId="{9C5AA623-40AC-4026-933C-5EE8781EF1B7}" srcOrd="2" destOrd="0" parTransId="{CD854F31-AA43-4242-ABCE-2A5AFBA892A0}" sibTransId="{26CB1DC0-B2E0-4E73-9B88-172E55987444}"/>
    <dgm:cxn modelId="{FC5169AB-0424-4B8A-9CD2-E86D4A22D35C}" type="presOf" srcId="{26CB1DC0-B2E0-4E73-9B88-172E55987444}" destId="{3E2A3926-DAA6-4AF4-A33F-A8A90C9B3AFE}" srcOrd="0" destOrd="0" presId="urn:microsoft.com/office/officeart/2005/8/layout/radial6"/>
    <dgm:cxn modelId="{5843BE24-ED7B-4A74-9180-2DCD37A8AF01}" type="presOf" srcId="{4DEB1CC1-5E01-47FD-9ABB-3778231F1BC2}" destId="{1C5A8C87-2406-4817-8A1E-AF6E78950329}" srcOrd="0" destOrd="0" presId="urn:microsoft.com/office/officeart/2005/8/layout/radial6"/>
    <dgm:cxn modelId="{9D7176DA-1F72-4C01-B8E6-5CCF07F2E0C1}" type="presOf" srcId="{9C5AA623-40AC-4026-933C-5EE8781EF1B7}" destId="{EF85D5E1-37CC-4331-8FB6-0DE16B007712}" srcOrd="0" destOrd="0" presId="urn:microsoft.com/office/officeart/2005/8/layout/radial6"/>
    <dgm:cxn modelId="{BD940DC6-E223-404C-A043-2BDC3916AE24}" type="presParOf" srcId="{F522841A-9D13-4B65-B435-22AE99A19088}" destId="{D69BE39B-25D1-46C5-BD00-D079AC212875}" srcOrd="0" destOrd="0" presId="urn:microsoft.com/office/officeart/2005/8/layout/radial6"/>
    <dgm:cxn modelId="{1700DCC2-67A1-40E5-8071-F72A8F44679B}" type="presParOf" srcId="{F522841A-9D13-4B65-B435-22AE99A19088}" destId="{3D575B1B-DB79-45DD-A729-F0E834A3DCE4}" srcOrd="1" destOrd="0" presId="urn:microsoft.com/office/officeart/2005/8/layout/radial6"/>
    <dgm:cxn modelId="{159151E7-98CE-48CE-AA9D-66C7CA2F6262}" type="presParOf" srcId="{F522841A-9D13-4B65-B435-22AE99A19088}" destId="{8D3E7797-85B9-4648-AB36-6E16A1110735}" srcOrd="2" destOrd="0" presId="urn:microsoft.com/office/officeart/2005/8/layout/radial6"/>
    <dgm:cxn modelId="{F9398EBA-19F7-4A36-B220-0BF24644F65F}" type="presParOf" srcId="{F522841A-9D13-4B65-B435-22AE99A19088}" destId="{7DCC1BCA-7956-4585-81E2-5331965479CF}" srcOrd="3" destOrd="0" presId="urn:microsoft.com/office/officeart/2005/8/layout/radial6"/>
    <dgm:cxn modelId="{8B542601-C46A-4151-B30C-3A85C904C4C6}" type="presParOf" srcId="{F522841A-9D13-4B65-B435-22AE99A19088}" destId="{1C5A8C87-2406-4817-8A1E-AF6E78950329}" srcOrd="4" destOrd="0" presId="urn:microsoft.com/office/officeart/2005/8/layout/radial6"/>
    <dgm:cxn modelId="{2891B510-207D-473C-BC04-4A7D92724CC8}" type="presParOf" srcId="{F522841A-9D13-4B65-B435-22AE99A19088}" destId="{2F1FD69D-4887-42F5-9433-8D7186853BF9}" srcOrd="5" destOrd="0" presId="urn:microsoft.com/office/officeart/2005/8/layout/radial6"/>
    <dgm:cxn modelId="{C8865D42-956C-427C-A7AE-BE09E6E83DC2}" type="presParOf" srcId="{F522841A-9D13-4B65-B435-22AE99A19088}" destId="{2D26420D-423E-436A-B170-8A0E261A2AE1}" srcOrd="6" destOrd="0" presId="urn:microsoft.com/office/officeart/2005/8/layout/radial6"/>
    <dgm:cxn modelId="{DA3A591E-744E-48F7-A44B-9A02EC1D2E62}" type="presParOf" srcId="{F522841A-9D13-4B65-B435-22AE99A19088}" destId="{EF85D5E1-37CC-4331-8FB6-0DE16B007712}" srcOrd="7" destOrd="0" presId="urn:microsoft.com/office/officeart/2005/8/layout/radial6"/>
    <dgm:cxn modelId="{1F0E81DD-7A1F-45D8-ADE5-AFB015BEC484}" type="presParOf" srcId="{F522841A-9D13-4B65-B435-22AE99A19088}" destId="{726C9843-87E2-42CD-9257-45CD4BFBECF7}" srcOrd="8" destOrd="0" presId="urn:microsoft.com/office/officeart/2005/8/layout/radial6"/>
    <dgm:cxn modelId="{F27662BA-C805-4A8A-9B21-729897604D20}" type="presParOf" srcId="{F522841A-9D13-4B65-B435-22AE99A19088}" destId="{3E2A3926-DAA6-4AF4-A33F-A8A90C9B3AFE}" srcOrd="9" destOrd="0" presId="urn:microsoft.com/office/officeart/2005/8/layout/radial6"/>
    <dgm:cxn modelId="{DF3499E7-81E2-48C5-9F67-266281681162}" type="presParOf" srcId="{F522841A-9D13-4B65-B435-22AE99A19088}" destId="{B0F6DDDC-1EE2-4A84-A930-0E3B5B4F6CFB}" srcOrd="10" destOrd="0" presId="urn:microsoft.com/office/officeart/2005/8/layout/radial6"/>
    <dgm:cxn modelId="{E0578047-9AFD-4873-8A5E-640CF0CF7F99}" type="presParOf" srcId="{F522841A-9D13-4B65-B435-22AE99A19088}" destId="{37862BF0-8D7C-435D-9F24-3A26E9564B28}" srcOrd="11" destOrd="0" presId="urn:microsoft.com/office/officeart/2005/8/layout/radial6"/>
    <dgm:cxn modelId="{FDEA7B93-7E23-4902-8883-057BF00FF5CE}" type="presParOf" srcId="{F522841A-9D13-4B65-B435-22AE99A19088}" destId="{9EA59C62-9A6E-481C-B61F-AE76FC115E7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59C62-9A6E-481C-B61F-AE76FC115E74}">
      <dsp:nvSpPr>
        <dsp:cNvPr id="0" name=""/>
        <dsp:cNvSpPr/>
      </dsp:nvSpPr>
      <dsp:spPr>
        <a:xfrm>
          <a:off x="1392517" y="616966"/>
          <a:ext cx="4519539" cy="4519539"/>
        </a:xfrm>
        <a:prstGeom prst="blockArc">
          <a:avLst>
            <a:gd name="adj1" fmla="val 10550520"/>
            <a:gd name="adj2" fmla="val 17091692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A3926-DAA6-4AF4-A33F-A8A90C9B3AFE}">
      <dsp:nvSpPr>
        <dsp:cNvPr id="0" name=""/>
        <dsp:cNvSpPr/>
      </dsp:nvSpPr>
      <dsp:spPr>
        <a:xfrm>
          <a:off x="1398256" y="759407"/>
          <a:ext cx="4519539" cy="4519539"/>
        </a:xfrm>
        <a:prstGeom prst="blockArc">
          <a:avLst>
            <a:gd name="adj1" fmla="val 4540661"/>
            <a:gd name="adj2" fmla="val 10772584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6420D-423E-436A-B170-8A0E261A2AE1}">
      <dsp:nvSpPr>
        <dsp:cNvPr id="0" name=""/>
        <dsp:cNvSpPr/>
      </dsp:nvSpPr>
      <dsp:spPr>
        <a:xfrm>
          <a:off x="2547732" y="774891"/>
          <a:ext cx="4519539" cy="4519539"/>
        </a:xfrm>
        <a:prstGeom prst="blockArc">
          <a:avLst>
            <a:gd name="adj1" fmla="val 21580914"/>
            <a:gd name="adj2" fmla="val 635194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C1BCA-7956-4585-81E2-5331965479CF}">
      <dsp:nvSpPr>
        <dsp:cNvPr id="0" name=""/>
        <dsp:cNvSpPr/>
      </dsp:nvSpPr>
      <dsp:spPr>
        <a:xfrm>
          <a:off x="2553033" y="609271"/>
          <a:ext cx="4519539" cy="4519539"/>
        </a:xfrm>
        <a:prstGeom prst="blockArc">
          <a:avLst>
            <a:gd name="adj1" fmla="val 15262719"/>
            <a:gd name="adj2" fmla="val 23905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9BE39B-25D1-46C5-BD00-D079AC212875}">
      <dsp:nvSpPr>
        <dsp:cNvPr id="0" name=""/>
        <dsp:cNvSpPr/>
      </dsp:nvSpPr>
      <dsp:spPr>
        <a:xfrm>
          <a:off x="3255710" y="1983178"/>
          <a:ext cx="1982904" cy="19060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i="1" u="sng" kern="1200" dirty="0" smtClean="0"/>
            <a:t>Dirección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Kevin Cosmen</a:t>
          </a:r>
          <a:endParaRPr lang="es-ES" sz="1600" kern="1200" dirty="0"/>
        </a:p>
      </dsp:txBody>
      <dsp:txXfrm>
        <a:off x="3546100" y="2262319"/>
        <a:ext cx="1402124" cy="1347812"/>
      </dsp:txXfrm>
    </dsp:sp>
    <dsp:sp modelId="{3D575B1B-DB79-45DD-A729-F0E834A3DCE4}">
      <dsp:nvSpPr>
        <dsp:cNvPr id="0" name=""/>
        <dsp:cNvSpPr/>
      </dsp:nvSpPr>
      <dsp:spPr>
        <a:xfrm>
          <a:off x="2905568" y="-371114"/>
          <a:ext cx="2625710" cy="2228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/>
            <a:t>RRHH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Iker Ramón Diego González Pablo Rodríguez</a:t>
          </a:r>
          <a:endParaRPr lang="es-ES" sz="1600" kern="1200" dirty="0"/>
        </a:p>
      </dsp:txBody>
      <dsp:txXfrm>
        <a:off x="3290094" y="-44717"/>
        <a:ext cx="1856658" cy="1575981"/>
      </dsp:txXfrm>
    </dsp:sp>
    <dsp:sp modelId="{1C5A8C87-2406-4817-8A1E-AF6E78950329}">
      <dsp:nvSpPr>
        <dsp:cNvPr id="0" name=""/>
        <dsp:cNvSpPr/>
      </dsp:nvSpPr>
      <dsp:spPr>
        <a:xfrm>
          <a:off x="5731958" y="1904389"/>
          <a:ext cx="2565618" cy="223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/>
            <a:t>Administración y finanzas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Miranda Prieto</a:t>
          </a:r>
          <a:endParaRPr lang="es-ES" sz="1600" kern="1200" dirty="0"/>
        </a:p>
      </dsp:txBody>
      <dsp:txXfrm>
        <a:off x="6107684" y="2231849"/>
        <a:ext cx="1814166" cy="1581114"/>
      </dsp:txXfrm>
    </dsp:sp>
    <dsp:sp modelId="{EF85D5E1-37CC-4331-8FB6-0DE16B007712}">
      <dsp:nvSpPr>
        <dsp:cNvPr id="0" name=""/>
        <dsp:cNvSpPr/>
      </dsp:nvSpPr>
      <dsp:spPr>
        <a:xfrm>
          <a:off x="2870289" y="4070448"/>
          <a:ext cx="2667541" cy="21748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/>
            <a:t>Producción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Sara Menéndez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Lucia Sobral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Elisa Marqués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</dsp:txBody>
      <dsp:txXfrm>
        <a:off x="3260941" y="4388947"/>
        <a:ext cx="1886237" cy="1537850"/>
      </dsp:txXfrm>
    </dsp:sp>
    <dsp:sp modelId="{B0F6DDDC-1EE2-4A84-A930-0E3B5B4F6CFB}">
      <dsp:nvSpPr>
        <dsp:cNvPr id="0" name=""/>
        <dsp:cNvSpPr/>
      </dsp:nvSpPr>
      <dsp:spPr>
        <a:xfrm>
          <a:off x="92358" y="1789439"/>
          <a:ext cx="2716877" cy="2494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1" u="sng" kern="1200" dirty="0" smtClean="0"/>
            <a:t>Ventas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Vanesa Manteca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Julia Pládano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Virginia Fernández</a:t>
          </a:r>
          <a:endParaRPr lang="es-ES" sz="1600" kern="1200" dirty="0"/>
        </a:p>
      </dsp:txBody>
      <dsp:txXfrm>
        <a:off x="490235" y="2154777"/>
        <a:ext cx="1921123" cy="1764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01C70-A6C4-4961-81C5-1415ED53D86E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BA36-77DF-4377-B9B9-5700EA18FE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845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78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71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13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29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64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41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81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88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06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4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A3A3-48E4-4C91-A8DB-A22610D07E81}" type="datetimeFigureOut">
              <a:rPr lang="es-ES" smtClean="0"/>
              <a:t>23/10/2019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5775-BAA9-4AD3-9BC5-1886A1C192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12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85275"/>
              </p:ext>
            </p:extLst>
          </p:nvPr>
        </p:nvGraphicFramePr>
        <p:xfrm>
          <a:off x="519546" y="485053"/>
          <a:ext cx="8361218" cy="587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9081655" y="485053"/>
            <a:ext cx="2909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1" u="sng" dirty="0" smtClean="0"/>
              <a:t>NATURLACIANA</a:t>
            </a:r>
            <a:endParaRPr lang="es-ES" sz="3200" b="1" i="1" u="sng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764" y="958992"/>
            <a:ext cx="3311236" cy="347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606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5</cp:revision>
  <dcterms:created xsi:type="dcterms:W3CDTF">2019-10-22T08:02:08Z</dcterms:created>
  <dcterms:modified xsi:type="dcterms:W3CDTF">2019-10-23T10:07:33Z</dcterms:modified>
</cp:coreProperties>
</file>