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75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33E71A-A3B5-4DED-BE51-6A1982E3AD45}" type="doc">
      <dgm:prSet loTypeId="urn:microsoft.com/office/officeart/2005/8/layout/orgChart1" loCatId="hierarchy" qsTypeId="urn:microsoft.com/office/officeart/2005/8/quickstyle/3d5" qsCatId="3D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75F45461-0407-4F3A-8135-C9E33BF1D572}">
      <dgm:prSet phldrT="[Texto]"/>
      <dgm:spPr/>
      <dgm:t>
        <a:bodyPr/>
        <a:lstStyle/>
        <a:p>
          <a:r>
            <a:rPr lang="es-ES_tradnl" dirty="0" smtClean="0"/>
            <a:t>Presidente:</a:t>
          </a:r>
        </a:p>
        <a:p>
          <a:r>
            <a:rPr lang="es-ES_tradnl" dirty="0" smtClean="0"/>
            <a:t>Tony</a:t>
          </a:r>
        </a:p>
        <a:p>
          <a:endParaRPr lang="es-ES" dirty="0"/>
        </a:p>
      </dgm:t>
    </dgm:pt>
    <dgm:pt modelId="{44A41F01-C25B-4967-9E61-93D8ACBAFFBC}" type="parTrans" cxnId="{3BC47822-09B6-4E5A-84BA-EF7A15AACDEB}">
      <dgm:prSet/>
      <dgm:spPr/>
      <dgm:t>
        <a:bodyPr/>
        <a:lstStyle/>
        <a:p>
          <a:endParaRPr lang="es-ES"/>
        </a:p>
      </dgm:t>
    </dgm:pt>
    <dgm:pt modelId="{5A7AF6CF-9544-4B1F-B433-695A1E0DC380}" type="sibTrans" cxnId="{3BC47822-09B6-4E5A-84BA-EF7A15AACDEB}">
      <dgm:prSet/>
      <dgm:spPr/>
      <dgm:t>
        <a:bodyPr/>
        <a:lstStyle/>
        <a:p>
          <a:endParaRPr lang="es-ES"/>
        </a:p>
      </dgm:t>
    </dgm:pt>
    <dgm:pt modelId="{61E9A2C2-48C0-47F5-905D-662B9A81EC8A}" type="asst">
      <dgm:prSet phldrT="[Texto]"/>
      <dgm:spPr/>
      <dgm:t>
        <a:bodyPr/>
        <a:lstStyle/>
        <a:p>
          <a:r>
            <a:rPr lang="es-ES_tradnl" smtClean="0"/>
            <a:t>Secretaria:</a:t>
          </a:r>
          <a:endParaRPr lang="es-ES_tradnl" dirty="0" smtClean="0"/>
        </a:p>
        <a:p>
          <a:r>
            <a:rPr lang="es-ES_tradnl" dirty="0" smtClean="0"/>
            <a:t>Paula</a:t>
          </a:r>
          <a:endParaRPr lang="es-ES" dirty="0"/>
        </a:p>
      </dgm:t>
    </dgm:pt>
    <dgm:pt modelId="{85EF3C78-8318-4EDC-A0DA-A68EF5651670}" type="parTrans" cxnId="{3924DFF3-0901-4CFC-A677-A7A53A27ADF2}">
      <dgm:prSet/>
      <dgm:spPr/>
      <dgm:t>
        <a:bodyPr/>
        <a:lstStyle/>
        <a:p>
          <a:endParaRPr lang="es-ES"/>
        </a:p>
      </dgm:t>
    </dgm:pt>
    <dgm:pt modelId="{9EE58CAA-6330-435F-BF2C-7FF2C7AA9754}" type="sibTrans" cxnId="{3924DFF3-0901-4CFC-A677-A7A53A27ADF2}">
      <dgm:prSet/>
      <dgm:spPr/>
      <dgm:t>
        <a:bodyPr/>
        <a:lstStyle/>
        <a:p>
          <a:endParaRPr lang="es-ES"/>
        </a:p>
      </dgm:t>
    </dgm:pt>
    <dgm:pt modelId="{DB88CFF7-56B5-4D9A-9285-B2EA59214800}">
      <dgm:prSet phldrT="[Texto]"/>
      <dgm:spPr/>
      <dgm:t>
        <a:bodyPr/>
        <a:lstStyle/>
        <a:p>
          <a:r>
            <a:rPr lang="es-ES_tradnl" dirty="0" smtClean="0"/>
            <a:t>Marketing:</a:t>
          </a:r>
        </a:p>
        <a:p>
          <a:r>
            <a:rPr lang="es-ES_tradnl" dirty="0" smtClean="0"/>
            <a:t>Tony</a:t>
          </a:r>
          <a:endParaRPr lang="es-ES" dirty="0"/>
        </a:p>
      </dgm:t>
    </dgm:pt>
    <dgm:pt modelId="{6FFB05C0-E902-48E7-985F-8F5167F2E9B0}" type="parTrans" cxnId="{4E008963-3696-4F22-AC3C-0FAE271A7160}">
      <dgm:prSet/>
      <dgm:spPr/>
      <dgm:t>
        <a:bodyPr/>
        <a:lstStyle/>
        <a:p>
          <a:endParaRPr lang="es-ES"/>
        </a:p>
      </dgm:t>
    </dgm:pt>
    <dgm:pt modelId="{295A7D11-A868-46B8-A142-3196266D127E}" type="sibTrans" cxnId="{4E008963-3696-4F22-AC3C-0FAE271A7160}">
      <dgm:prSet/>
      <dgm:spPr/>
      <dgm:t>
        <a:bodyPr/>
        <a:lstStyle/>
        <a:p>
          <a:endParaRPr lang="es-ES"/>
        </a:p>
      </dgm:t>
    </dgm:pt>
    <dgm:pt modelId="{2ADD169D-88B2-4B36-B2D8-DDCD92642A45}">
      <dgm:prSet phldrT="[Texto]"/>
      <dgm:spPr/>
      <dgm:t>
        <a:bodyPr/>
        <a:lstStyle/>
        <a:p>
          <a:r>
            <a:rPr lang="es-ES_tradnl" dirty="0" smtClean="0"/>
            <a:t>Producción:</a:t>
          </a:r>
        </a:p>
        <a:p>
          <a:r>
            <a:rPr lang="es-ES_tradnl" dirty="0" smtClean="0"/>
            <a:t>Mario</a:t>
          </a:r>
          <a:endParaRPr lang="es-ES" dirty="0"/>
        </a:p>
      </dgm:t>
    </dgm:pt>
    <dgm:pt modelId="{2D06EFAB-F983-429A-B88C-402CF2D17D01}" type="parTrans" cxnId="{D1447522-E255-4E16-AC50-75E32B4BF931}">
      <dgm:prSet/>
      <dgm:spPr/>
      <dgm:t>
        <a:bodyPr/>
        <a:lstStyle/>
        <a:p>
          <a:endParaRPr lang="es-ES"/>
        </a:p>
      </dgm:t>
    </dgm:pt>
    <dgm:pt modelId="{5A2CB37C-6905-402A-A9E1-9BD78A562333}" type="sibTrans" cxnId="{D1447522-E255-4E16-AC50-75E32B4BF931}">
      <dgm:prSet/>
      <dgm:spPr/>
      <dgm:t>
        <a:bodyPr/>
        <a:lstStyle/>
        <a:p>
          <a:endParaRPr lang="es-ES"/>
        </a:p>
      </dgm:t>
    </dgm:pt>
    <dgm:pt modelId="{AA3318B4-4FB6-4F2F-A9B2-DB58FD6242AF}">
      <dgm:prSet phldrT="[Texto]"/>
      <dgm:spPr/>
      <dgm:t>
        <a:bodyPr/>
        <a:lstStyle/>
        <a:p>
          <a:r>
            <a:rPr lang="es-ES_tradnl" dirty="0" smtClean="0"/>
            <a:t>Coordinación:</a:t>
          </a:r>
        </a:p>
        <a:p>
          <a:r>
            <a:rPr lang="es-ES_tradnl" dirty="0" smtClean="0"/>
            <a:t>Daniel</a:t>
          </a:r>
        </a:p>
      </dgm:t>
    </dgm:pt>
    <dgm:pt modelId="{FFEECB00-838D-4D1D-9A2F-3A51EE9A768B}" type="parTrans" cxnId="{B76D6D26-1B5E-42F8-931A-7715A040C319}">
      <dgm:prSet/>
      <dgm:spPr/>
      <dgm:t>
        <a:bodyPr/>
        <a:lstStyle/>
        <a:p>
          <a:endParaRPr lang="es-ES"/>
        </a:p>
      </dgm:t>
    </dgm:pt>
    <dgm:pt modelId="{6772ADF7-B2E3-4C7D-A224-A67F6F30A7C1}" type="sibTrans" cxnId="{B76D6D26-1B5E-42F8-931A-7715A040C319}">
      <dgm:prSet/>
      <dgm:spPr/>
      <dgm:t>
        <a:bodyPr/>
        <a:lstStyle/>
        <a:p>
          <a:endParaRPr lang="es-ES"/>
        </a:p>
      </dgm:t>
    </dgm:pt>
    <dgm:pt modelId="{19AA95E5-F47D-49F0-88A6-054CBF1CF874}">
      <dgm:prSet/>
      <dgm:spPr/>
      <dgm:t>
        <a:bodyPr/>
        <a:lstStyle/>
        <a:p>
          <a:r>
            <a:rPr lang="es-ES_tradnl" dirty="0" smtClean="0"/>
            <a:t>Contabilidad:</a:t>
          </a:r>
        </a:p>
        <a:p>
          <a:r>
            <a:rPr lang="es-ES_tradnl" dirty="0" smtClean="0"/>
            <a:t>Sheila</a:t>
          </a:r>
          <a:endParaRPr lang="es-ES" dirty="0"/>
        </a:p>
      </dgm:t>
    </dgm:pt>
    <dgm:pt modelId="{F6F3F02A-53B4-46AF-B7F1-F0B023D15E09}" type="parTrans" cxnId="{65B111E0-ADCD-4136-97C8-B78267DF7DFE}">
      <dgm:prSet/>
      <dgm:spPr/>
      <dgm:t>
        <a:bodyPr/>
        <a:lstStyle/>
        <a:p>
          <a:endParaRPr lang="es-ES"/>
        </a:p>
      </dgm:t>
    </dgm:pt>
    <dgm:pt modelId="{3FD3C7D4-F43B-4A09-B87D-9417856C0BFE}" type="sibTrans" cxnId="{65B111E0-ADCD-4136-97C8-B78267DF7DFE}">
      <dgm:prSet/>
      <dgm:spPr/>
      <dgm:t>
        <a:bodyPr/>
        <a:lstStyle/>
        <a:p>
          <a:endParaRPr lang="es-ES"/>
        </a:p>
      </dgm:t>
    </dgm:pt>
    <dgm:pt modelId="{F5FFA43C-69EA-4F62-B076-5F6924A0F9D9}">
      <dgm:prSet/>
      <dgm:spPr/>
      <dgm:t>
        <a:bodyPr/>
        <a:lstStyle/>
        <a:p>
          <a:r>
            <a:rPr lang="es-ES_tradnl" dirty="0" smtClean="0"/>
            <a:t>Tesorera:</a:t>
          </a:r>
        </a:p>
        <a:p>
          <a:r>
            <a:rPr lang="es-ES_tradnl" smtClean="0"/>
            <a:t>Sheila</a:t>
          </a:r>
          <a:endParaRPr lang="es-ES"/>
        </a:p>
      </dgm:t>
    </dgm:pt>
    <dgm:pt modelId="{5C6EDCC5-500F-4903-BE06-5E79BDA3BB77}" type="parTrans" cxnId="{FA99BD2A-2987-4E60-AC2E-C6CB54A173FD}">
      <dgm:prSet/>
      <dgm:spPr/>
      <dgm:t>
        <a:bodyPr/>
        <a:lstStyle/>
        <a:p>
          <a:endParaRPr lang="es-ES"/>
        </a:p>
      </dgm:t>
    </dgm:pt>
    <dgm:pt modelId="{A4224BFE-139E-41A2-B95F-717FB79111F5}" type="sibTrans" cxnId="{FA99BD2A-2987-4E60-AC2E-C6CB54A173FD}">
      <dgm:prSet/>
      <dgm:spPr/>
      <dgm:t>
        <a:bodyPr/>
        <a:lstStyle/>
        <a:p>
          <a:endParaRPr lang="es-ES"/>
        </a:p>
      </dgm:t>
    </dgm:pt>
    <dgm:pt modelId="{4EC38FB0-DA5A-487F-81EE-567F84E6D175}" type="pres">
      <dgm:prSet presAssocID="{5533E71A-A3B5-4DED-BE51-6A1982E3AD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CDD1415-D236-453B-99BB-E59E90D2BFDF}" type="pres">
      <dgm:prSet presAssocID="{75F45461-0407-4F3A-8135-C9E33BF1D572}" presName="hierRoot1" presStyleCnt="0">
        <dgm:presLayoutVars>
          <dgm:hierBranch val="init"/>
        </dgm:presLayoutVars>
      </dgm:prSet>
      <dgm:spPr/>
    </dgm:pt>
    <dgm:pt modelId="{1DC235CB-DAE4-4173-B0CC-0083AA8DB1DA}" type="pres">
      <dgm:prSet presAssocID="{75F45461-0407-4F3A-8135-C9E33BF1D572}" presName="rootComposite1" presStyleCnt="0"/>
      <dgm:spPr/>
    </dgm:pt>
    <dgm:pt modelId="{083A27CE-05E4-425C-8FD5-26878B27795F}" type="pres">
      <dgm:prSet presAssocID="{75F45461-0407-4F3A-8135-C9E33BF1D572}" presName="rootText1" presStyleLbl="node0" presStyleIdx="0" presStyleCnt="1" custLinFactNeighborX="2552" custLinFactNeighborY="-28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CD22EF-BBE3-4550-B201-5680410B822C}" type="pres">
      <dgm:prSet presAssocID="{75F45461-0407-4F3A-8135-C9E33BF1D572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CCF39FB-1E9D-4110-B37E-C4F29BD0BC8D}" type="pres">
      <dgm:prSet presAssocID="{75F45461-0407-4F3A-8135-C9E33BF1D572}" presName="hierChild2" presStyleCnt="0"/>
      <dgm:spPr/>
    </dgm:pt>
    <dgm:pt modelId="{9F84C3FF-BEB0-46E9-9E1C-F6905FC4AEF6}" type="pres">
      <dgm:prSet presAssocID="{6FFB05C0-E902-48E7-985F-8F5167F2E9B0}" presName="Name37" presStyleLbl="parChTrans1D2" presStyleIdx="0" presStyleCnt="5"/>
      <dgm:spPr/>
      <dgm:t>
        <a:bodyPr/>
        <a:lstStyle/>
        <a:p>
          <a:endParaRPr lang="es-ES"/>
        </a:p>
      </dgm:t>
    </dgm:pt>
    <dgm:pt modelId="{FB261CF3-746A-4C2B-8AF3-440AC2F899EA}" type="pres">
      <dgm:prSet presAssocID="{DB88CFF7-56B5-4D9A-9285-B2EA59214800}" presName="hierRoot2" presStyleCnt="0">
        <dgm:presLayoutVars>
          <dgm:hierBranch val="init"/>
        </dgm:presLayoutVars>
      </dgm:prSet>
      <dgm:spPr/>
    </dgm:pt>
    <dgm:pt modelId="{26F821DD-4A6D-4FD0-98E0-2916BEED3487}" type="pres">
      <dgm:prSet presAssocID="{DB88CFF7-56B5-4D9A-9285-B2EA59214800}" presName="rootComposite" presStyleCnt="0"/>
      <dgm:spPr/>
    </dgm:pt>
    <dgm:pt modelId="{2E38C42D-99CC-4F92-9EA6-53B119AF42BD}" type="pres">
      <dgm:prSet presAssocID="{DB88CFF7-56B5-4D9A-9285-B2EA5921480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65852A-145E-42D7-AD20-2618CC865E50}" type="pres">
      <dgm:prSet presAssocID="{DB88CFF7-56B5-4D9A-9285-B2EA59214800}" presName="rootConnector" presStyleLbl="node2" presStyleIdx="0" presStyleCnt="4"/>
      <dgm:spPr/>
      <dgm:t>
        <a:bodyPr/>
        <a:lstStyle/>
        <a:p>
          <a:endParaRPr lang="es-ES"/>
        </a:p>
      </dgm:t>
    </dgm:pt>
    <dgm:pt modelId="{D54D489B-0ABE-438C-B4D0-6DAEB1D1AD1F}" type="pres">
      <dgm:prSet presAssocID="{DB88CFF7-56B5-4D9A-9285-B2EA59214800}" presName="hierChild4" presStyleCnt="0"/>
      <dgm:spPr/>
    </dgm:pt>
    <dgm:pt modelId="{175B554B-36F3-417E-8ABD-2212D38DFCD3}" type="pres">
      <dgm:prSet presAssocID="{DB88CFF7-56B5-4D9A-9285-B2EA59214800}" presName="hierChild5" presStyleCnt="0"/>
      <dgm:spPr/>
    </dgm:pt>
    <dgm:pt modelId="{01FA550F-C7A1-432D-8ED0-BA2552D69DAB}" type="pres">
      <dgm:prSet presAssocID="{2D06EFAB-F983-429A-B88C-402CF2D17D01}" presName="Name37" presStyleLbl="parChTrans1D2" presStyleIdx="1" presStyleCnt="5"/>
      <dgm:spPr/>
      <dgm:t>
        <a:bodyPr/>
        <a:lstStyle/>
        <a:p>
          <a:endParaRPr lang="es-ES"/>
        </a:p>
      </dgm:t>
    </dgm:pt>
    <dgm:pt modelId="{B1634739-30B7-4E30-9B03-603321CD4F6A}" type="pres">
      <dgm:prSet presAssocID="{2ADD169D-88B2-4B36-B2D8-DDCD92642A45}" presName="hierRoot2" presStyleCnt="0">
        <dgm:presLayoutVars>
          <dgm:hierBranch val="init"/>
        </dgm:presLayoutVars>
      </dgm:prSet>
      <dgm:spPr/>
    </dgm:pt>
    <dgm:pt modelId="{18DB505E-3537-4C7C-BA49-6030B78D22F8}" type="pres">
      <dgm:prSet presAssocID="{2ADD169D-88B2-4B36-B2D8-DDCD92642A45}" presName="rootComposite" presStyleCnt="0"/>
      <dgm:spPr/>
    </dgm:pt>
    <dgm:pt modelId="{D103C367-96D3-4878-A164-2BC8DE1CE627}" type="pres">
      <dgm:prSet presAssocID="{2ADD169D-88B2-4B36-B2D8-DDCD92642A4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E6733E-FB41-4E51-A9F2-535DFA93578B}" type="pres">
      <dgm:prSet presAssocID="{2ADD169D-88B2-4B36-B2D8-DDCD92642A45}" presName="rootConnector" presStyleLbl="node2" presStyleIdx="1" presStyleCnt="4"/>
      <dgm:spPr/>
      <dgm:t>
        <a:bodyPr/>
        <a:lstStyle/>
        <a:p>
          <a:endParaRPr lang="es-ES"/>
        </a:p>
      </dgm:t>
    </dgm:pt>
    <dgm:pt modelId="{D09B69D6-709F-49CC-951D-87D8EC759702}" type="pres">
      <dgm:prSet presAssocID="{2ADD169D-88B2-4B36-B2D8-DDCD92642A45}" presName="hierChild4" presStyleCnt="0"/>
      <dgm:spPr/>
    </dgm:pt>
    <dgm:pt modelId="{A89F8842-D44E-4D67-BFD8-91842F180920}" type="pres">
      <dgm:prSet presAssocID="{2ADD169D-88B2-4B36-B2D8-DDCD92642A45}" presName="hierChild5" presStyleCnt="0"/>
      <dgm:spPr/>
    </dgm:pt>
    <dgm:pt modelId="{36AFB2B0-FBA2-4111-89AA-565274BA4DA8}" type="pres">
      <dgm:prSet presAssocID="{FFEECB00-838D-4D1D-9A2F-3A51EE9A768B}" presName="Name37" presStyleLbl="parChTrans1D2" presStyleIdx="2" presStyleCnt="5"/>
      <dgm:spPr/>
      <dgm:t>
        <a:bodyPr/>
        <a:lstStyle/>
        <a:p>
          <a:endParaRPr lang="es-ES"/>
        </a:p>
      </dgm:t>
    </dgm:pt>
    <dgm:pt modelId="{07EE3380-52E5-4184-9C43-AC26F6079558}" type="pres">
      <dgm:prSet presAssocID="{AA3318B4-4FB6-4F2F-A9B2-DB58FD6242AF}" presName="hierRoot2" presStyleCnt="0">
        <dgm:presLayoutVars>
          <dgm:hierBranch val="init"/>
        </dgm:presLayoutVars>
      </dgm:prSet>
      <dgm:spPr/>
    </dgm:pt>
    <dgm:pt modelId="{F1A9DEE7-EA33-44E8-A00E-A09A8E159C27}" type="pres">
      <dgm:prSet presAssocID="{AA3318B4-4FB6-4F2F-A9B2-DB58FD6242AF}" presName="rootComposite" presStyleCnt="0"/>
      <dgm:spPr/>
    </dgm:pt>
    <dgm:pt modelId="{72376BB9-D31A-4A40-996F-B1829A7A33EE}" type="pres">
      <dgm:prSet presAssocID="{AA3318B4-4FB6-4F2F-A9B2-DB58FD6242A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9C1782-419B-4490-AF7E-ADAC51443E5F}" type="pres">
      <dgm:prSet presAssocID="{AA3318B4-4FB6-4F2F-A9B2-DB58FD6242AF}" presName="rootConnector" presStyleLbl="node2" presStyleIdx="2" presStyleCnt="4"/>
      <dgm:spPr/>
      <dgm:t>
        <a:bodyPr/>
        <a:lstStyle/>
        <a:p>
          <a:endParaRPr lang="es-ES"/>
        </a:p>
      </dgm:t>
    </dgm:pt>
    <dgm:pt modelId="{053378D0-DE4E-4E51-817C-D4ACC449DA71}" type="pres">
      <dgm:prSet presAssocID="{AA3318B4-4FB6-4F2F-A9B2-DB58FD6242AF}" presName="hierChild4" presStyleCnt="0"/>
      <dgm:spPr/>
    </dgm:pt>
    <dgm:pt modelId="{130D349B-60FB-4ECF-9B20-A1F1FACEE901}" type="pres">
      <dgm:prSet presAssocID="{AA3318B4-4FB6-4F2F-A9B2-DB58FD6242AF}" presName="hierChild5" presStyleCnt="0"/>
      <dgm:spPr/>
    </dgm:pt>
    <dgm:pt modelId="{D1D945C4-83FB-4A7C-9EF2-0F858E254DE2}" type="pres">
      <dgm:prSet presAssocID="{F6F3F02A-53B4-46AF-B7F1-F0B023D15E09}" presName="Name37" presStyleLbl="parChTrans1D2" presStyleIdx="3" presStyleCnt="5"/>
      <dgm:spPr/>
      <dgm:t>
        <a:bodyPr/>
        <a:lstStyle/>
        <a:p>
          <a:endParaRPr lang="es-ES"/>
        </a:p>
      </dgm:t>
    </dgm:pt>
    <dgm:pt modelId="{D9841DA7-E004-4670-8D90-91DEB4C88B77}" type="pres">
      <dgm:prSet presAssocID="{19AA95E5-F47D-49F0-88A6-054CBF1CF874}" presName="hierRoot2" presStyleCnt="0">
        <dgm:presLayoutVars>
          <dgm:hierBranch val="init"/>
        </dgm:presLayoutVars>
      </dgm:prSet>
      <dgm:spPr/>
    </dgm:pt>
    <dgm:pt modelId="{C3F69A1D-0A53-4639-869A-4A7874FBF9D0}" type="pres">
      <dgm:prSet presAssocID="{19AA95E5-F47D-49F0-88A6-054CBF1CF874}" presName="rootComposite" presStyleCnt="0"/>
      <dgm:spPr/>
    </dgm:pt>
    <dgm:pt modelId="{BC3B1261-7FE0-4CD8-A447-14BA71F997B8}" type="pres">
      <dgm:prSet presAssocID="{19AA95E5-F47D-49F0-88A6-054CBF1CF87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B8379F-AECB-4D2A-8457-C940A0CCC50D}" type="pres">
      <dgm:prSet presAssocID="{19AA95E5-F47D-49F0-88A6-054CBF1CF874}" presName="rootConnector" presStyleLbl="node2" presStyleIdx="3" presStyleCnt="4"/>
      <dgm:spPr/>
      <dgm:t>
        <a:bodyPr/>
        <a:lstStyle/>
        <a:p>
          <a:endParaRPr lang="es-ES"/>
        </a:p>
      </dgm:t>
    </dgm:pt>
    <dgm:pt modelId="{25D404C7-3470-411D-AD9E-FEA1A5FBD620}" type="pres">
      <dgm:prSet presAssocID="{19AA95E5-F47D-49F0-88A6-054CBF1CF874}" presName="hierChild4" presStyleCnt="0"/>
      <dgm:spPr/>
    </dgm:pt>
    <dgm:pt modelId="{6BD9EEFE-0923-473B-A11A-931A06C287E2}" type="pres">
      <dgm:prSet presAssocID="{5C6EDCC5-500F-4903-BE06-5E79BDA3BB77}" presName="Name37" presStyleLbl="parChTrans1D3" presStyleIdx="0" presStyleCnt="1"/>
      <dgm:spPr/>
      <dgm:t>
        <a:bodyPr/>
        <a:lstStyle/>
        <a:p>
          <a:endParaRPr lang="es-ES"/>
        </a:p>
      </dgm:t>
    </dgm:pt>
    <dgm:pt modelId="{7E64BD44-C3CF-4348-8847-589F956C78B5}" type="pres">
      <dgm:prSet presAssocID="{F5FFA43C-69EA-4F62-B076-5F6924A0F9D9}" presName="hierRoot2" presStyleCnt="0">
        <dgm:presLayoutVars>
          <dgm:hierBranch val="init"/>
        </dgm:presLayoutVars>
      </dgm:prSet>
      <dgm:spPr/>
    </dgm:pt>
    <dgm:pt modelId="{3CE43645-82EC-4112-B363-A4FE4598E478}" type="pres">
      <dgm:prSet presAssocID="{F5FFA43C-69EA-4F62-B076-5F6924A0F9D9}" presName="rootComposite" presStyleCnt="0"/>
      <dgm:spPr/>
    </dgm:pt>
    <dgm:pt modelId="{6EAFD084-5F46-4D25-9AEF-BC30FEBB35B3}" type="pres">
      <dgm:prSet presAssocID="{F5FFA43C-69EA-4F62-B076-5F6924A0F9D9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DAC610-FB2F-455B-885B-7E0C8A42ADBB}" type="pres">
      <dgm:prSet presAssocID="{F5FFA43C-69EA-4F62-B076-5F6924A0F9D9}" presName="rootConnector" presStyleLbl="node3" presStyleIdx="0" presStyleCnt="1"/>
      <dgm:spPr/>
      <dgm:t>
        <a:bodyPr/>
        <a:lstStyle/>
        <a:p>
          <a:endParaRPr lang="es-ES"/>
        </a:p>
      </dgm:t>
    </dgm:pt>
    <dgm:pt modelId="{01DFC902-D93A-4E8E-A73C-6330D629B81B}" type="pres">
      <dgm:prSet presAssocID="{F5FFA43C-69EA-4F62-B076-5F6924A0F9D9}" presName="hierChild4" presStyleCnt="0"/>
      <dgm:spPr/>
    </dgm:pt>
    <dgm:pt modelId="{AF5D7CE2-92C9-4860-B287-74208ED4A05B}" type="pres">
      <dgm:prSet presAssocID="{F5FFA43C-69EA-4F62-B076-5F6924A0F9D9}" presName="hierChild5" presStyleCnt="0"/>
      <dgm:spPr/>
    </dgm:pt>
    <dgm:pt modelId="{9C0EEEE1-C629-4B5D-A999-C2EAC394D13E}" type="pres">
      <dgm:prSet presAssocID="{19AA95E5-F47D-49F0-88A6-054CBF1CF874}" presName="hierChild5" presStyleCnt="0"/>
      <dgm:spPr/>
    </dgm:pt>
    <dgm:pt modelId="{CC6872E5-7069-4A7B-A9DC-6CEEA8F0622F}" type="pres">
      <dgm:prSet presAssocID="{75F45461-0407-4F3A-8135-C9E33BF1D572}" presName="hierChild3" presStyleCnt="0"/>
      <dgm:spPr/>
    </dgm:pt>
    <dgm:pt modelId="{1FBCE753-7A56-42D0-8ECD-234FFB3514B0}" type="pres">
      <dgm:prSet presAssocID="{85EF3C78-8318-4EDC-A0DA-A68EF5651670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8D19A15F-7CAB-40E0-97A0-E22F8D9FB1CE}" type="pres">
      <dgm:prSet presAssocID="{61E9A2C2-48C0-47F5-905D-662B9A81EC8A}" presName="hierRoot3" presStyleCnt="0">
        <dgm:presLayoutVars>
          <dgm:hierBranch val="init"/>
        </dgm:presLayoutVars>
      </dgm:prSet>
      <dgm:spPr/>
    </dgm:pt>
    <dgm:pt modelId="{0C50DA43-BC90-4FED-AEBD-7CA0E89940C0}" type="pres">
      <dgm:prSet presAssocID="{61E9A2C2-48C0-47F5-905D-662B9A81EC8A}" presName="rootComposite3" presStyleCnt="0"/>
      <dgm:spPr/>
    </dgm:pt>
    <dgm:pt modelId="{B6C0B24F-5DB3-47F0-A299-7E000ECE84D8}" type="pres">
      <dgm:prSet presAssocID="{61E9A2C2-48C0-47F5-905D-662B9A81EC8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862DFF-CD03-4242-9033-E13CD6ADCEA0}" type="pres">
      <dgm:prSet presAssocID="{61E9A2C2-48C0-47F5-905D-662B9A81EC8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C39ABCC1-7ABB-4A8D-BAFC-AD08F11A52C9}" type="pres">
      <dgm:prSet presAssocID="{61E9A2C2-48C0-47F5-905D-662B9A81EC8A}" presName="hierChild6" presStyleCnt="0"/>
      <dgm:spPr/>
    </dgm:pt>
    <dgm:pt modelId="{04CA4FB3-4518-4248-B6D3-DB6D183B0882}" type="pres">
      <dgm:prSet presAssocID="{61E9A2C2-48C0-47F5-905D-662B9A81EC8A}" presName="hierChild7" presStyleCnt="0"/>
      <dgm:spPr/>
    </dgm:pt>
  </dgm:ptLst>
  <dgm:cxnLst>
    <dgm:cxn modelId="{D1447522-E255-4E16-AC50-75E32B4BF931}" srcId="{75F45461-0407-4F3A-8135-C9E33BF1D572}" destId="{2ADD169D-88B2-4B36-B2D8-DDCD92642A45}" srcOrd="2" destOrd="0" parTransId="{2D06EFAB-F983-429A-B88C-402CF2D17D01}" sibTransId="{5A2CB37C-6905-402A-A9E1-9BD78A562333}"/>
    <dgm:cxn modelId="{AA627CEF-6F3B-4220-BE17-807DA38E4683}" type="presOf" srcId="{61E9A2C2-48C0-47F5-905D-662B9A81EC8A}" destId="{B6C0B24F-5DB3-47F0-A299-7E000ECE84D8}" srcOrd="0" destOrd="0" presId="urn:microsoft.com/office/officeart/2005/8/layout/orgChart1"/>
    <dgm:cxn modelId="{A74323AA-D234-41A6-AF8E-B197A8C51268}" type="presOf" srcId="{FFEECB00-838D-4D1D-9A2F-3A51EE9A768B}" destId="{36AFB2B0-FBA2-4111-89AA-565274BA4DA8}" srcOrd="0" destOrd="0" presId="urn:microsoft.com/office/officeart/2005/8/layout/orgChart1"/>
    <dgm:cxn modelId="{B76D6D26-1B5E-42F8-931A-7715A040C319}" srcId="{75F45461-0407-4F3A-8135-C9E33BF1D572}" destId="{AA3318B4-4FB6-4F2F-A9B2-DB58FD6242AF}" srcOrd="3" destOrd="0" parTransId="{FFEECB00-838D-4D1D-9A2F-3A51EE9A768B}" sibTransId="{6772ADF7-B2E3-4C7D-A224-A67F6F30A7C1}"/>
    <dgm:cxn modelId="{634D5611-51D1-49A5-83B6-06261E1C626B}" type="presOf" srcId="{2ADD169D-88B2-4B36-B2D8-DDCD92642A45}" destId="{4DE6733E-FB41-4E51-A9F2-535DFA93578B}" srcOrd="1" destOrd="0" presId="urn:microsoft.com/office/officeart/2005/8/layout/orgChart1"/>
    <dgm:cxn modelId="{4981E21F-5E7A-46AE-BA87-6D7672FB111D}" type="presOf" srcId="{2D06EFAB-F983-429A-B88C-402CF2D17D01}" destId="{01FA550F-C7A1-432D-8ED0-BA2552D69DAB}" srcOrd="0" destOrd="0" presId="urn:microsoft.com/office/officeart/2005/8/layout/orgChart1"/>
    <dgm:cxn modelId="{11D16724-2012-4FFB-B91D-B5B7BC8612FC}" type="presOf" srcId="{5533E71A-A3B5-4DED-BE51-6A1982E3AD45}" destId="{4EC38FB0-DA5A-487F-81EE-567F84E6D175}" srcOrd="0" destOrd="0" presId="urn:microsoft.com/office/officeart/2005/8/layout/orgChart1"/>
    <dgm:cxn modelId="{083EE0A7-72FA-4B08-A429-9E1902E8F5CD}" type="presOf" srcId="{85EF3C78-8318-4EDC-A0DA-A68EF5651670}" destId="{1FBCE753-7A56-42D0-8ECD-234FFB3514B0}" srcOrd="0" destOrd="0" presId="urn:microsoft.com/office/officeart/2005/8/layout/orgChart1"/>
    <dgm:cxn modelId="{C7AF951A-0CA5-43E4-9788-5C498FF93EEF}" type="presOf" srcId="{DB88CFF7-56B5-4D9A-9285-B2EA59214800}" destId="{A065852A-145E-42D7-AD20-2618CC865E50}" srcOrd="1" destOrd="0" presId="urn:microsoft.com/office/officeart/2005/8/layout/orgChart1"/>
    <dgm:cxn modelId="{F4F58E9A-879E-4052-899B-3F4704620557}" type="presOf" srcId="{F6F3F02A-53B4-46AF-B7F1-F0B023D15E09}" destId="{D1D945C4-83FB-4A7C-9EF2-0F858E254DE2}" srcOrd="0" destOrd="0" presId="urn:microsoft.com/office/officeart/2005/8/layout/orgChart1"/>
    <dgm:cxn modelId="{4E008963-3696-4F22-AC3C-0FAE271A7160}" srcId="{75F45461-0407-4F3A-8135-C9E33BF1D572}" destId="{DB88CFF7-56B5-4D9A-9285-B2EA59214800}" srcOrd="1" destOrd="0" parTransId="{6FFB05C0-E902-48E7-985F-8F5167F2E9B0}" sibTransId="{295A7D11-A868-46B8-A142-3196266D127E}"/>
    <dgm:cxn modelId="{E8BB21BD-08BB-4A45-8637-AF166B33683D}" type="presOf" srcId="{61E9A2C2-48C0-47F5-905D-662B9A81EC8A}" destId="{72862DFF-CD03-4242-9033-E13CD6ADCEA0}" srcOrd="1" destOrd="0" presId="urn:microsoft.com/office/officeart/2005/8/layout/orgChart1"/>
    <dgm:cxn modelId="{3924DFF3-0901-4CFC-A677-A7A53A27ADF2}" srcId="{75F45461-0407-4F3A-8135-C9E33BF1D572}" destId="{61E9A2C2-48C0-47F5-905D-662B9A81EC8A}" srcOrd="0" destOrd="0" parTransId="{85EF3C78-8318-4EDC-A0DA-A68EF5651670}" sibTransId="{9EE58CAA-6330-435F-BF2C-7FF2C7AA9754}"/>
    <dgm:cxn modelId="{A7E185B0-9480-43E5-AD8F-8AD7F1EF23DF}" type="presOf" srcId="{F5FFA43C-69EA-4F62-B076-5F6924A0F9D9}" destId="{6EAFD084-5F46-4D25-9AEF-BC30FEBB35B3}" srcOrd="0" destOrd="0" presId="urn:microsoft.com/office/officeart/2005/8/layout/orgChart1"/>
    <dgm:cxn modelId="{3BC47822-09B6-4E5A-84BA-EF7A15AACDEB}" srcId="{5533E71A-A3B5-4DED-BE51-6A1982E3AD45}" destId="{75F45461-0407-4F3A-8135-C9E33BF1D572}" srcOrd="0" destOrd="0" parTransId="{44A41F01-C25B-4967-9E61-93D8ACBAFFBC}" sibTransId="{5A7AF6CF-9544-4B1F-B433-695A1E0DC380}"/>
    <dgm:cxn modelId="{2B260205-5182-4834-AC74-9D9365ADC677}" type="presOf" srcId="{AA3318B4-4FB6-4F2F-A9B2-DB58FD6242AF}" destId="{72376BB9-D31A-4A40-996F-B1829A7A33EE}" srcOrd="0" destOrd="0" presId="urn:microsoft.com/office/officeart/2005/8/layout/orgChart1"/>
    <dgm:cxn modelId="{FA99BD2A-2987-4E60-AC2E-C6CB54A173FD}" srcId="{19AA95E5-F47D-49F0-88A6-054CBF1CF874}" destId="{F5FFA43C-69EA-4F62-B076-5F6924A0F9D9}" srcOrd="0" destOrd="0" parTransId="{5C6EDCC5-500F-4903-BE06-5E79BDA3BB77}" sibTransId="{A4224BFE-139E-41A2-B95F-717FB79111F5}"/>
    <dgm:cxn modelId="{FCB41F9F-F223-4AD0-8765-D610224DC49C}" type="presOf" srcId="{75F45461-0407-4F3A-8135-C9E33BF1D572}" destId="{083A27CE-05E4-425C-8FD5-26878B27795F}" srcOrd="0" destOrd="0" presId="urn:microsoft.com/office/officeart/2005/8/layout/orgChart1"/>
    <dgm:cxn modelId="{EE8575EF-33FE-4682-A5F4-799AF893A48F}" type="presOf" srcId="{5C6EDCC5-500F-4903-BE06-5E79BDA3BB77}" destId="{6BD9EEFE-0923-473B-A11A-931A06C287E2}" srcOrd="0" destOrd="0" presId="urn:microsoft.com/office/officeart/2005/8/layout/orgChart1"/>
    <dgm:cxn modelId="{D291D8AF-87E8-4299-9391-3D6A0447286F}" type="presOf" srcId="{6FFB05C0-E902-48E7-985F-8F5167F2E9B0}" destId="{9F84C3FF-BEB0-46E9-9E1C-F6905FC4AEF6}" srcOrd="0" destOrd="0" presId="urn:microsoft.com/office/officeart/2005/8/layout/orgChart1"/>
    <dgm:cxn modelId="{A2E7D99A-8699-4911-A23F-C4B0493E3E14}" type="presOf" srcId="{19AA95E5-F47D-49F0-88A6-054CBF1CF874}" destId="{BC3B1261-7FE0-4CD8-A447-14BA71F997B8}" srcOrd="0" destOrd="0" presId="urn:microsoft.com/office/officeart/2005/8/layout/orgChart1"/>
    <dgm:cxn modelId="{6120C627-41A0-4EB9-B3B6-97415EDBC968}" type="presOf" srcId="{F5FFA43C-69EA-4F62-B076-5F6924A0F9D9}" destId="{6DDAC610-FB2F-455B-885B-7E0C8A42ADBB}" srcOrd="1" destOrd="0" presId="urn:microsoft.com/office/officeart/2005/8/layout/orgChart1"/>
    <dgm:cxn modelId="{FFA5DB1E-0494-47CF-A286-A1E1CCF96173}" type="presOf" srcId="{AA3318B4-4FB6-4F2F-A9B2-DB58FD6242AF}" destId="{7A9C1782-419B-4490-AF7E-ADAC51443E5F}" srcOrd="1" destOrd="0" presId="urn:microsoft.com/office/officeart/2005/8/layout/orgChart1"/>
    <dgm:cxn modelId="{A3A32D52-96A6-4475-BFA0-91A520E2DACE}" type="presOf" srcId="{2ADD169D-88B2-4B36-B2D8-DDCD92642A45}" destId="{D103C367-96D3-4878-A164-2BC8DE1CE627}" srcOrd="0" destOrd="0" presId="urn:microsoft.com/office/officeart/2005/8/layout/orgChart1"/>
    <dgm:cxn modelId="{ED4A19AD-487E-4F73-8AFF-CC01CFCC7785}" type="presOf" srcId="{DB88CFF7-56B5-4D9A-9285-B2EA59214800}" destId="{2E38C42D-99CC-4F92-9EA6-53B119AF42BD}" srcOrd="0" destOrd="0" presId="urn:microsoft.com/office/officeart/2005/8/layout/orgChart1"/>
    <dgm:cxn modelId="{53956290-D39F-49A0-89DD-8B0CDAFA6385}" type="presOf" srcId="{75F45461-0407-4F3A-8135-C9E33BF1D572}" destId="{E6CD22EF-BBE3-4550-B201-5680410B822C}" srcOrd="1" destOrd="0" presId="urn:microsoft.com/office/officeart/2005/8/layout/orgChart1"/>
    <dgm:cxn modelId="{B6EEB696-9DCA-4C5D-AB28-AB8C89FC6255}" type="presOf" srcId="{19AA95E5-F47D-49F0-88A6-054CBF1CF874}" destId="{A5B8379F-AECB-4D2A-8457-C940A0CCC50D}" srcOrd="1" destOrd="0" presId="urn:microsoft.com/office/officeart/2005/8/layout/orgChart1"/>
    <dgm:cxn modelId="{65B111E0-ADCD-4136-97C8-B78267DF7DFE}" srcId="{75F45461-0407-4F3A-8135-C9E33BF1D572}" destId="{19AA95E5-F47D-49F0-88A6-054CBF1CF874}" srcOrd="4" destOrd="0" parTransId="{F6F3F02A-53B4-46AF-B7F1-F0B023D15E09}" sibTransId="{3FD3C7D4-F43B-4A09-B87D-9417856C0BFE}"/>
    <dgm:cxn modelId="{CF2EFFB8-2316-44BD-9638-A49278B17465}" type="presParOf" srcId="{4EC38FB0-DA5A-487F-81EE-567F84E6D175}" destId="{ACDD1415-D236-453B-99BB-E59E90D2BFDF}" srcOrd="0" destOrd="0" presId="urn:microsoft.com/office/officeart/2005/8/layout/orgChart1"/>
    <dgm:cxn modelId="{A66B3E1D-8F3C-416A-B8FE-0819A90550AD}" type="presParOf" srcId="{ACDD1415-D236-453B-99BB-E59E90D2BFDF}" destId="{1DC235CB-DAE4-4173-B0CC-0083AA8DB1DA}" srcOrd="0" destOrd="0" presId="urn:microsoft.com/office/officeart/2005/8/layout/orgChart1"/>
    <dgm:cxn modelId="{A62C4F5B-1D5B-43AD-A18E-3AC9E5100D53}" type="presParOf" srcId="{1DC235CB-DAE4-4173-B0CC-0083AA8DB1DA}" destId="{083A27CE-05E4-425C-8FD5-26878B27795F}" srcOrd="0" destOrd="0" presId="urn:microsoft.com/office/officeart/2005/8/layout/orgChart1"/>
    <dgm:cxn modelId="{57AF08E0-6F15-4A49-9CA1-C9449274A48C}" type="presParOf" srcId="{1DC235CB-DAE4-4173-B0CC-0083AA8DB1DA}" destId="{E6CD22EF-BBE3-4550-B201-5680410B822C}" srcOrd="1" destOrd="0" presId="urn:microsoft.com/office/officeart/2005/8/layout/orgChart1"/>
    <dgm:cxn modelId="{CC6E6650-FE43-44B4-8718-580F57D0D640}" type="presParOf" srcId="{ACDD1415-D236-453B-99BB-E59E90D2BFDF}" destId="{6CCF39FB-1E9D-4110-B37E-C4F29BD0BC8D}" srcOrd="1" destOrd="0" presId="urn:microsoft.com/office/officeart/2005/8/layout/orgChart1"/>
    <dgm:cxn modelId="{3138190A-F78F-4B3A-A1C5-78D48938BFA9}" type="presParOf" srcId="{6CCF39FB-1E9D-4110-B37E-C4F29BD0BC8D}" destId="{9F84C3FF-BEB0-46E9-9E1C-F6905FC4AEF6}" srcOrd="0" destOrd="0" presId="urn:microsoft.com/office/officeart/2005/8/layout/orgChart1"/>
    <dgm:cxn modelId="{8E5B8DED-E7FD-46C8-96AA-59083F7443DE}" type="presParOf" srcId="{6CCF39FB-1E9D-4110-B37E-C4F29BD0BC8D}" destId="{FB261CF3-746A-4C2B-8AF3-440AC2F899EA}" srcOrd="1" destOrd="0" presId="urn:microsoft.com/office/officeart/2005/8/layout/orgChart1"/>
    <dgm:cxn modelId="{1DBC0D44-A686-46D9-8273-40FE15325D4A}" type="presParOf" srcId="{FB261CF3-746A-4C2B-8AF3-440AC2F899EA}" destId="{26F821DD-4A6D-4FD0-98E0-2916BEED3487}" srcOrd="0" destOrd="0" presId="urn:microsoft.com/office/officeart/2005/8/layout/orgChart1"/>
    <dgm:cxn modelId="{8DFF3913-C6A2-4EF4-9BD9-B9DD5AB89990}" type="presParOf" srcId="{26F821DD-4A6D-4FD0-98E0-2916BEED3487}" destId="{2E38C42D-99CC-4F92-9EA6-53B119AF42BD}" srcOrd="0" destOrd="0" presId="urn:microsoft.com/office/officeart/2005/8/layout/orgChart1"/>
    <dgm:cxn modelId="{DD968FE1-2446-4581-BCD4-417B2316FF34}" type="presParOf" srcId="{26F821DD-4A6D-4FD0-98E0-2916BEED3487}" destId="{A065852A-145E-42D7-AD20-2618CC865E50}" srcOrd="1" destOrd="0" presId="urn:microsoft.com/office/officeart/2005/8/layout/orgChart1"/>
    <dgm:cxn modelId="{96DE6763-4BB4-4BAE-BFFC-FE27D4A1A782}" type="presParOf" srcId="{FB261CF3-746A-4C2B-8AF3-440AC2F899EA}" destId="{D54D489B-0ABE-438C-B4D0-6DAEB1D1AD1F}" srcOrd="1" destOrd="0" presId="urn:microsoft.com/office/officeart/2005/8/layout/orgChart1"/>
    <dgm:cxn modelId="{80520A43-3DC7-4590-A074-395F1EC33C42}" type="presParOf" srcId="{FB261CF3-746A-4C2B-8AF3-440AC2F899EA}" destId="{175B554B-36F3-417E-8ABD-2212D38DFCD3}" srcOrd="2" destOrd="0" presId="urn:microsoft.com/office/officeart/2005/8/layout/orgChart1"/>
    <dgm:cxn modelId="{338E32CB-4EF7-44AA-968D-5BB0D891C731}" type="presParOf" srcId="{6CCF39FB-1E9D-4110-B37E-C4F29BD0BC8D}" destId="{01FA550F-C7A1-432D-8ED0-BA2552D69DAB}" srcOrd="2" destOrd="0" presId="urn:microsoft.com/office/officeart/2005/8/layout/orgChart1"/>
    <dgm:cxn modelId="{3D0FBFCD-2E62-4BB4-B560-419B944969C5}" type="presParOf" srcId="{6CCF39FB-1E9D-4110-B37E-C4F29BD0BC8D}" destId="{B1634739-30B7-4E30-9B03-603321CD4F6A}" srcOrd="3" destOrd="0" presId="urn:microsoft.com/office/officeart/2005/8/layout/orgChart1"/>
    <dgm:cxn modelId="{984397E2-819A-4F6D-A421-F66BCF56D07B}" type="presParOf" srcId="{B1634739-30B7-4E30-9B03-603321CD4F6A}" destId="{18DB505E-3537-4C7C-BA49-6030B78D22F8}" srcOrd="0" destOrd="0" presId="urn:microsoft.com/office/officeart/2005/8/layout/orgChart1"/>
    <dgm:cxn modelId="{064F5F8C-11C2-42E4-8F64-04FAFD7F4A73}" type="presParOf" srcId="{18DB505E-3537-4C7C-BA49-6030B78D22F8}" destId="{D103C367-96D3-4878-A164-2BC8DE1CE627}" srcOrd="0" destOrd="0" presId="urn:microsoft.com/office/officeart/2005/8/layout/orgChart1"/>
    <dgm:cxn modelId="{AF742B53-DAFC-4704-B3B8-1E25E6030659}" type="presParOf" srcId="{18DB505E-3537-4C7C-BA49-6030B78D22F8}" destId="{4DE6733E-FB41-4E51-A9F2-535DFA93578B}" srcOrd="1" destOrd="0" presId="urn:microsoft.com/office/officeart/2005/8/layout/orgChart1"/>
    <dgm:cxn modelId="{707E9123-8742-4FA1-AF69-2A4B9813AE82}" type="presParOf" srcId="{B1634739-30B7-4E30-9B03-603321CD4F6A}" destId="{D09B69D6-709F-49CC-951D-87D8EC759702}" srcOrd="1" destOrd="0" presId="urn:microsoft.com/office/officeart/2005/8/layout/orgChart1"/>
    <dgm:cxn modelId="{B7179C37-493D-4149-BD91-D3E062EA7D4B}" type="presParOf" srcId="{B1634739-30B7-4E30-9B03-603321CD4F6A}" destId="{A89F8842-D44E-4D67-BFD8-91842F180920}" srcOrd="2" destOrd="0" presId="urn:microsoft.com/office/officeart/2005/8/layout/orgChart1"/>
    <dgm:cxn modelId="{EDD1DB8E-32E5-4C1E-917B-84849D1E6FD5}" type="presParOf" srcId="{6CCF39FB-1E9D-4110-B37E-C4F29BD0BC8D}" destId="{36AFB2B0-FBA2-4111-89AA-565274BA4DA8}" srcOrd="4" destOrd="0" presId="urn:microsoft.com/office/officeart/2005/8/layout/orgChart1"/>
    <dgm:cxn modelId="{BDEB4FEF-7AB6-4D0C-B9D1-AA12DD77AC86}" type="presParOf" srcId="{6CCF39FB-1E9D-4110-B37E-C4F29BD0BC8D}" destId="{07EE3380-52E5-4184-9C43-AC26F6079558}" srcOrd="5" destOrd="0" presId="urn:microsoft.com/office/officeart/2005/8/layout/orgChart1"/>
    <dgm:cxn modelId="{61995D84-2DE5-4AA9-8434-DD76FE5172C9}" type="presParOf" srcId="{07EE3380-52E5-4184-9C43-AC26F6079558}" destId="{F1A9DEE7-EA33-44E8-A00E-A09A8E159C27}" srcOrd="0" destOrd="0" presId="urn:microsoft.com/office/officeart/2005/8/layout/orgChart1"/>
    <dgm:cxn modelId="{5707D969-152B-49D7-8289-9EFA7A53E85C}" type="presParOf" srcId="{F1A9DEE7-EA33-44E8-A00E-A09A8E159C27}" destId="{72376BB9-D31A-4A40-996F-B1829A7A33EE}" srcOrd="0" destOrd="0" presId="urn:microsoft.com/office/officeart/2005/8/layout/orgChart1"/>
    <dgm:cxn modelId="{D70EFFF5-6928-47A6-8BFA-6501F0641FCD}" type="presParOf" srcId="{F1A9DEE7-EA33-44E8-A00E-A09A8E159C27}" destId="{7A9C1782-419B-4490-AF7E-ADAC51443E5F}" srcOrd="1" destOrd="0" presId="urn:microsoft.com/office/officeart/2005/8/layout/orgChart1"/>
    <dgm:cxn modelId="{9545E756-A051-4D13-A9E8-AE3672E89653}" type="presParOf" srcId="{07EE3380-52E5-4184-9C43-AC26F6079558}" destId="{053378D0-DE4E-4E51-817C-D4ACC449DA71}" srcOrd="1" destOrd="0" presId="urn:microsoft.com/office/officeart/2005/8/layout/orgChart1"/>
    <dgm:cxn modelId="{222FD2D0-90D7-4C05-A616-1DB8C8E27E87}" type="presParOf" srcId="{07EE3380-52E5-4184-9C43-AC26F6079558}" destId="{130D349B-60FB-4ECF-9B20-A1F1FACEE901}" srcOrd="2" destOrd="0" presId="urn:microsoft.com/office/officeart/2005/8/layout/orgChart1"/>
    <dgm:cxn modelId="{F61DE905-E62F-4B12-8423-7386E969EBFB}" type="presParOf" srcId="{6CCF39FB-1E9D-4110-B37E-C4F29BD0BC8D}" destId="{D1D945C4-83FB-4A7C-9EF2-0F858E254DE2}" srcOrd="6" destOrd="0" presId="urn:microsoft.com/office/officeart/2005/8/layout/orgChart1"/>
    <dgm:cxn modelId="{B5E11798-B9DE-4D15-84B7-C5A55E83A328}" type="presParOf" srcId="{6CCF39FB-1E9D-4110-B37E-C4F29BD0BC8D}" destId="{D9841DA7-E004-4670-8D90-91DEB4C88B77}" srcOrd="7" destOrd="0" presId="urn:microsoft.com/office/officeart/2005/8/layout/orgChart1"/>
    <dgm:cxn modelId="{34D575BB-727C-4F3F-9B9D-3549AC7FAC83}" type="presParOf" srcId="{D9841DA7-E004-4670-8D90-91DEB4C88B77}" destId="{C3F69A1D-0A53-4639-869A-4A7874FBF9D0}" srcOrd="0" destOrd="0" presId="urn:microsoft.com/office/officeart/2005/8/layout/orgChart1"/>
    <dgm:cxn modelId="{63538658-A4E3-46F4-BAF0-6C245930632B}" type="presParOf" srcId="{C3F69A1D-0A53-4639-869A-4A7874FBF9D0}" destId="{BC3B1261-7FE0-4CD8-A447-14BA71F997B8}" srcOrd="0" destOrd="0" presId="urn:microsoft.com/office/officeart/2005/8/layout/orgChart1"/>
    <dgm:cxn modelId="{348C5F90-E61B-43FB-AD9C-6462527B483C}" type="presParOf" srcId="{C3F69A1D-0A53-4639-869A-4A7874FBF9D0}" destId="{A5B8379F-AECB-4D2A-8457-C940A0CCC50D}" srcOrd="1" destOrd="0" presId="urn:microsoft.com/office/officeart/2005/8/layout/orgChart1"/>
    <dgm:cxn modelId="{9907F3A0-4252-472F-9570-A2B8A5575567}" type="presParOf" srcId="{D9841DA7-E004-4670-8D90-91DEB4C88B77}" destId="{25D404C7-3470-411D-AD9E-FEA1A5FBD620}" srcOrd="1" destOrd="0" presId="urn:microsoft.com/office/officeart/2005/8/layout/orgChart1"/>
    <dgm:cxn modelId="{4ED528BA-529E-4626-8639-018C4079CFCF}" type="presParOf" srcId="{25D404C7-3470-411D-AD9E-FEA1A5FBD620}" destId="{6BD9EEFE-0923-473B-A11A-931A06C287E2}" srcOrd="0" destOrd="0" presId="urn:microsoft.com/office/officeart/2005/8/layout/orgChart1"/>
    <dgm:cxn modelId="{F8C3E360-F0A3-4323-B0DB-9D3D0083F37C}" type="presParOf" srcId="{25D404C7-3470-411D-AD9E-FEA1A5FBD620}" destId="{7E64BD44-C3CF-4348-8847-589F956C78B5}" srcOrd="1" destOrd="0" presId="urn:microsoft.com/office/officeart/2005/8/layout/orgChart1"/>
    <dgm:cxn modelId="{13AD87AE-8800-4316-8B80-BA1C254B47AC}" type="presParOf" srcId="{7E64BD44-C3CF-4348-8847-589F956C78B5}" destId="{3CE43645-82EC-4112-B363-A4FE4598E478}" srcOrd="0" destOrd="0" presId="urn:microsoft.com/office/officeart/2005/8/layout/orgChart1"/>
    <dgm:cxn modelId="{F37BE869-A50A-4326-801F-E61B2DA634FC}" type="presParOf" srcId="{3CE43645-82EC-4112-B363-A4FE4598E478}" destId="{6EAFD084-5F46-4D25-9AEF-BC30FEBB35B3}" srcOrd="0" destOrd="0" presId="urn:microsoft.com/office/officeart/2005/8/layout/orgChart1"/>
    <dgm:cxn modelId="{5D8C755B-84D5-44A2-A886-A87230A42919}" type="presParOf" srcId="{3CE43645-82EC-4112-B363-A4FE4598E478}" destId="{6DDAC610-FB2F-455B-885B-7E0C8A42ADBB}" srcOrd="1" destOrd="0" presId="urn:microsoft.com/office/officeart/2005/8/layout/orgChart1"/>
    <dgm:cxn modelId="{0F1EC510-57C1-4378-B0DB-10BAABEF13AC}" type="presParOf" srcId="{7E64BD44-C3CF-4348-8847-589F956C78B5}" destId="{01DFC902-D93A-4E8E-A73C-6330D629B81B}" srcOrd="1" destOrd="0" presId="urn:microsoft.com/office/officeart/2005/8/layout/orgChart1"/>
    <dgm:cxn modelId="{E225B4A4-D192-4E66-95FB-EAADB7BC421D}" type="presParOf" srcId="{7E64BD44-C3CF-4348-8847-589F956C78B5}" destId="{AF5D7CE2-92C9-4860-B287-74208ED4A05B}" srcOrd="2" destOrd="0" presId="urn:microsoft.com/office/officeart/2005/8/layout/orgChart1"/>
    <dgm:cxn modelId="{31402CDF-BC04-49BF-8114-2B6D58A08F30}" type="presParOf" srcId="{D9841DA7-E004-4670-8D90-91DEB4C88B77}" destId="{9C0EEEE1-C629-4B5D-A999-C2EAC394D13E}" srcOrd="2" destOrd="0" presId="urn:microsoft.com/office/officeart/2005/8/layout/orgChart1"/>
    <dgm:cxn modelId="{0C458DEA-9B3E-4D33-9E9E-46F1970018DE}" type="presParOf" srcId="{ACDD1415-D236-453B-99BB-E59E90D2BFDF}" destId="{CC6872E5-7069-4A7B-A9DC-6CEEA8F0622F}" srcOrd="2" destOrd="0" presId="urn:microsoft.com/office/officeart/2005/8/layout/orgChart1"/>
    <dgm:cxn modelId="{295049B1-72E8-4F95-8B7E-4FE6D8BD2F6E}" type="presParOf" srcId="{CC6872E5-7069-4A7B-A9DC-6CEEA8F0622F}" destId="{1FBCE753-7A56-42D0-8ECD-234FFB3514B0}" srcOrd="0" destOrd="0" presId="urn:microsoft.com/office/officeart/2005/8/layout/orgChart1"/>
    <dgm:cxn modelId="{4CF920D4-D051-431F-8E3F-4FFCE08B33AC}" type="presParOf" srcId="{CC6872E5-7069-4A7B-A9DC-6CEEA8F0622F}" destId="{8D19A15F-7CAB-40E0-97A0-E22F8D9FB1CE}" srcOrd="1" destOrd="0" presId="urn:microsoft.com/office/officeart/2005/8/layout/orgChart1"/>
    <dgm:cxn modelId="{2EC2DCF9-A0BE-45E4-BC62-BF52843BE9AE}" type="presParOf" srcId="{8D19A15F-7CAB-40E0-97A0-E22F8D9FB1CE}" destId="{0C50DA43-BC90-4FED-AEBD-7CA0E89940C0}" srcOrd="0" destOrd="0" presId="urn:microsoft.com/office/officeart/2005/8/layout/orgChart1"/>
    <dgm:cxn modelId="{8214BA26-21F6-432C-8DCC-AE0A26191895}" type="presParOf" srcId="{0C50DA43-BC90-4FED-AEBD-7CA0E89940C0}" destId="{B6C0B24F-5DB3-47F0-A299-7E000ECE84D8}" srcOrd="0" destOrd="0" presId="urn:microsoft.com/office/officeart/2005/8/layout/orgChart1"/>
    <dgm:cxn modelId="{6952F998-16FB-43BF-B09B-619A7631521D}" type="presParOf" srcId="{0C50DA43-BC90-4FED-AEBD-7CA0E89940C0}" destId="{72862DFF-CD03-4242-9033-E13CD6ADCEA0}" srcOrd="1" destOrd="0" presId="urn:microsoft.com/office/officeart/2005/8/layout/orgChart1"/>
    <dgm:cxn modelId="{C28E9E77-7BAC-4D56-A7CE-1D656F44321C}" type="presParOf" srcId="{8D19A15F-7CAB-40E0-97A0-E22F8D9FB1CE}" destId="{C39ABCC1-7ABB-4A8D-BAFC-AD08F11A52C9}" srcOrd="1" destOrd="0" presId="urn:microsoft.com/office/officeart/2005/8/layout/orgChart1"/>
    <dgm:cxn modelId="{97E94B5A-A35E-4E36-A0A6-6BA9C8C4D0D9}" type="presParOf" srcId="{8D19A15F-7CAB-40E0-97A0-E22F8D9FB1CE}" destId="{04CA4FB3-4518-4248-B6D3-DB6D183B08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CE753-7A56-42D0-8ECD-234FFB3514B0}">
      <dsp:nvSpPr>
        <dsp:cNvPr id="0" name=""/>
        <dsp:cNvSpPr/>
      </dsp:nvSpPr>
      <dsp:spPr>
        <a:xfrm>
          <a:off x="4141337" y="1782143"/>
          <a:ext cx="244391" cy="887819"/>
        </a:xfrm>
        <a:custGeom>
          <a:avLst/>
          <a:gdLst/>
          <a:ahLst/>
          <a:cxnLst/>
          <a:rect l="0" t="0" r="0" b="0"/>
          <a:pathLst>
            <a:path>
              <a:moveTo>
                <a:pt x="244391" y="0"/>
              </a:moveTo>
              <a:lnTo>
                <a:pt x="244391" y="887819"/>
              </a:lnTo>
              <a:lnTo>
                <a:pt x="0" y="88781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9EEFE-0923-473B-A11A-931A06C287E2}">
      <dsp:nvSpPr>
        <dsp:cNvPr id="0" name=""/>
        <dsp:cNvSpPr/>
      </dsp:nvSpPr>
      <dsp:spPr>
        <a:xfrm>
          <a:off x="6987452" y="4467508"/>
          <a:ext cx="280866" cy="86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1324"/>
              </a:lnTo>
              <a:lnTo>
                <a:pt x="280866" y="86132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945C4-83FB-4A7C-9EF2-0F858E254DE2}">
      <dsp:nvSpPr>
        <dsp:cNvPr id="0" name=""/>
        <dsp:cNvSpPr/>
      </dsp:nvSpPr>
      <dsp:spPr>
        <a:xfrm>
          <a:off x="4385729" y="1782143"/>
          <a:ext cx="3350700" cy="1749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2536"/>
              </a:lnTo>
              <a:lnTo>
                <a:pt x="3350700" y="1552536"/>
              </a:lnTo>
              <a:lnTo>
                <a:pt x="3350700" y="174914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FB2B0-FBA2-4111-89AA-565274BA4DA8}">
      <dsp:nvSpPr>
        <dsp:cNvPr id="0" name=""/>
        <dsp:cNvSpPr/>
      </dsp:nvSpPr>
      <dsp:spPr>
        <a:xfrm>
          <a:off x="4385729" y="1782143"/>
          <a:ext cx="1085043" cy="1749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2536"/>
              </a:lnTo>
              <a:lnTo>
                <a:pt x="1085043" y="1552536"/>
              </a:lnTo>
              <a:lnTo>
                <a:pt x="1085043" y="174914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A550F-C7A1-432D-8ED0-BA2552D69DAB}">
      <dsp:nvSpPr>
        <dsp:cNvPr id="0" name=""/>
        <dsp:cNvSpPr/>
      </dsp:nvSpPr>
      <dsp:spPr>
        <a:xfrm>
          <a:off x="3205115" y="1782143"/>
          <a:ext cx="1180613" cy="1749143"/>
        </a:xfrm>
        <a:custGeom>
          <a:avLst/>
          <a:gdLst/>
          <a:ahLst/>
          <a:cxnLst/>
          <a:rect l="0" t="0" r="0" b="0"/>
          <a:pathLst>
            <a:path>
              <a:moveTo>
                <a:pt x="1180613" y="0"/>
              </a:moveTo>
              <a:lnTo>
                <a:pt x="1180613" y="1552536"/>
              </a:lnTo>
              <a:lnTo>
                <a:pt x="0" y="1552536"/>
              </a:lnTo>
              <a:lnTo>
                <a:pt x="0" y="174914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4C3FF-BEB0-46E9-9E1C-F6905FC4AEF6}">
      <dsp:nvSpPr>
        <dsp:cNvPr id="0" name=""/>
        <dsp:cNvSpPr/>
      </dsp:nvSpPr>
      <dsp:spPr>
        <a:xfrm>
          <a:off x="939458" y="1782143"/>
          <a:ext cx="3446270" cy="1749143"/>
        </a:xfrm>
        <a:custGeom>
          <a:avLst/>
          <a:gdLst/>
          <a:ahLst/>
          <a:cxnLst/>
          <a:rect l="0" t="0" r="0" b="0"/>
          <a:pathLst>
            <a:path>
              <a:moveTo>
                <a:pt x="3446270" y="0"/>
              </a:moveTo>
              <a:lnTo>
                <a:pt x="3446270" y="1552536"/>
              </a:lnTo>
              <a:lnTo>
                <a:pt x="0" y="1552536"/>
              </a:lnTo>
              <a:lnTo>
                <a:pt x="0" y="174914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A27CE-05E4-425C-8FD5-26878B27795F}">
      <dsp:nvSpPr>
        <dsp:cNvPr id="0" name=""/>
        <dsp:cNvSpPr/>
      </dsp:nvSpPr>
      <dsp:spPr>
        <a:xfrm>
          <a:off x="3449507" y="845921"/>
          <a:ext cx="1872443" cy="936221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Presidente: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Tony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 dirty="0"/>
        </a:p>
      </dsp:txBody>
      <dsp:txXfrm>
        <a:off x="3449507" y="845921"/>
        <a:ext cx="1872443" cy="936221"/>
      </dsp:txXfrm>
    </dsp:sp>
    <dsp:sp modelId="{2E38C42D-99CC-4F92-9EA6-53B119AF42BD}">
      <dsp:nvSpPr>
        <dsp:cNvPr id="0" name=""/>
        <dsp:cNvSpPr/>
      </dsp:nvSpPr>
      <dsp:spPr>
        <a:xfrm>
          <a:off x="3237" y="3531286"/>
          <a:ext cx="1872443" cy="93622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Marketing: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Tony</a:t>
          </a:r>
          <a:endParaRPr lang="es-ES" sz="1700" kern="1200" dirty="0"/>
        </a:p>
      </dsp:txBody>
      <dsp:txXfrm>
        <a:off x="3237" y="3531286"/>
        <a:ext cx="1872443" cy="936221"/>
      </dsp:txXfrm>
    </dsp:sp>
    <dsp:sp modelId="{D103C367-96D3-4878-A164-2BC8DE1CE627}">
      <dsp:nvSpPr>
        <dsp:cNvPr id="0" name=""/>
        <dsp:cNvSpPr/>
      </dsp:nvSpPr>
      <dsp:spPr>
        <a:xfrm>
          <a:off x="2268894" y="3531286"/>
          <a:ext cx="1872443" cy="93622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Producción: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Mario</a:t>
          </a:r>
          <a:endParaRPr lang="es-ES" sz="1700" kern="1200" dirty="0"/>
        </a:p>
      </dsp:txBody>
      <dsp:txXfrm>
        <a:off x="2268894" y="3531286"/>
        <a:ext cx="1872443" cy="936221"/>
      </dsp:txXfrm>
    </dsp:sp>
    <dsp:sp modelId="{72376BB9-D31A-4A40-996F-B1829A7A33EE}">
      <dsp:nvSpPr>
        <dsp:cNvPr id="0" name=""/>
        <dsp:cNvSpPr/>
      </dsp:nvSpPr>
      <dsp:spPr>
        <a:xfrm>
          <a:off x="4534551" y="3531286"/>
          <a:ext cx="1872443" cy="93622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Coordinación: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Daniel</a:t>
          </a:r>
        </a:p>
      </dsp:txBody>
      <dsp:txXfrm>
        <a:off x="4534551" y="3531286"/>
        <a:ext cx="1872443" cy="936221"/>
      </dsp:txXfrm>
    </dsp:sp>
    <dsp:sp modelId="{BC3B1261-7FE0-4CD8-A447-14BA71F997B8}">
      <dsp:nvSpPr>
        <dsp:cNvPr id="0" name=""/>
        <dsp:cNvSpPr/>
      </dsp:nvSpPr>
      <dsp:spPr>
        <a:xfrm>
          <a:off x="6800208" y="3531286"/>
          <a:ext cx="1872443" cy="93622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Contabilidad: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Sheila</a:t>
          </a:r>
          <a:endParaRPr lang="es-ES" sz="1700" kern="1200" dirty="0"/>
        </a:p>
      </dsp:txBody>
      <dsp:txXfrm>
        <a:off x="6800208" y="3531286"/>
        <a:ext cx="1872443" cy="936221"/>
      </dsp:txXfrm>
    </dsp:sp>
    <dsp:sp modelId="{6EAFD084-5F46-4D25-9AEF-BC30FEBB35B3}">
      <dsp:nvSpPr>
        <dsp:cNvPr id="0" name=""/>
        <dsp:cNvSpPr/>
      </dsp:nvSpPr>
      <dsp:spPr>
        <a:xfrm>
          <a:off x="7268319" y="4860721"/>
          <a:ext cx="1872443" cy="936221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Tesorera: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/>
            <a:t>Sheila</a:t>
          </a:r>
          <a:endParaRPr lang="es-ES" sz="1700" kern="1200"/>
        </a:p>
      </dsp:txBody>
      <dsp:txXfrm>
        <a:off x="7268319" y="4860721"/>
        <a:ext cx="1872443" cy="936221"/>
      </dsp:txXfrm>
    </dsp:sp>
    <dsp:sp modelId="{B6C0B24F-5DB3-47F0-A299-7E000ECE84D8}">
      <dsp:nvSpPr>
        <dsp:cNvPr id="0" name=""/>
        <dsp:cNvSpPr/>
      </dsp:nvSpPr>
      <dsp:spPr>
        <a:xfrm>
          <a:off x="2268894" y="2201851"/>
          <a:ext cx="1872443" cy="93622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/>
            <a:t>Secretaria:</a:t>
          </a:r>
          <a:endParaRPr lang="es-ES_tradnl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Paula</a:t>
          </a:r>
          <a:endParaRPr lang="es-ES" sz="1700" kern="1200" dirty="0"/>
        </a:p>
      </dsp:txBody>
      <dsp:txXfrm>
        <a:off x="2268894" y="2201851"/>
        <a:ext cx="1872443" cy="936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8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75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18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8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07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95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45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73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76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BB5D-225A-4671-8EDB-A77CF20E4E40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B2EA-69AC-4CA6-A074-5558671428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69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06553585"/>
              </p:ext>
            </p:extLst>
          </p:nvPr>
        </p:nvGraphicFramePr>
        <p:xfrm>
          <a:off x="0" y="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290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Organizacion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2019-11-11T11:03:43Z</dcterms:created>
  <dcterms:modified xsi:type="dcterms:W3CDTF">2019-11-21T13:19:38Z</dcterms:modified>
</cp:coreProperties>
</file>