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52527C-ABA6-4EA0-A0C3-7A16E188AF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0F27EEB-A300-41A1-9AF1-3FC6A67B00D3}">
      <dgm:prSet phldrT="[Texto]"/>
      <dgm:spPr/>
      <dgm:t>
        <a:bodyPr/>
        <a:lstStyle/>
        <a:p>
          <a:r>
            <a:rPr lang="es-ES_tradnl" dirty="0" smtClean="0"/>
            <a:t>Presidente: Álvaro</a:t>
          </a:r>
          <a:endParaRPr lang="es-ES" dirty="0"/>
        </a:p>
      </dgm:t>
    </dgm:pt>
    <dgm:pt modelId="{BC354FFC-ED95-4B66-9BF3-D8A67AA6F82E}" type="parTrans" cxnId="{82F56105-BF4E-4D5B-8E5D-703D435CE17B}">
      <dgm:prSet/>
      <dgm:spPr/>
      <dgm:t>
        <a:bodyPr/>
        <a:lstStyle/>
        <a:p>
          <a:endParaRPr lang="es-ES"/>
        </a:p>
      </dgm:t>
    </dgm:pt>
    <dgm:pt modelId="{BAE7E49C-78DD-4274-B0C6-E1F2C34317FD}" type="sibTrans" cxnId="{82F56105-BF4E-4D5B-8E5D-703D435CE17B}">
      <dgm:prSet/>
      <dgm:spPr/>
      <dgm:t>
        <a:bodyPr/>
        <a:lstStyle/>
        <a:p>
          <a:endParaRPr lang="es-ES"/>
        </a:p>
      </dgm:t>
    </dgm:pt>
    <dgm:pt modelId="{4B6FC364-4045-43A8-8694-9022CC65CDB8}" type="asst">
      <dgm:prSet phldrT="[Texto]"/>
      <dgm:spPr/>
      <dgm:t>
        <a:bodyPr/>
        <a:lstStyle/>
        <a:p>
          <a:r>
            <a:rPr lang="es-ES_tradnl" dirty="0" smtClean="0"/>
            <a:t>Secretaria:</a:t>
          </a:r>
        </a:p>
        <a:p>
          <a:r>
            <a:rPr lang="es-ES_tradnl" dirty="0" smtClean="0"/>
            <a:t> Alba</a:t>
          </a:r>
          <a:endParaRPr lang="es-ES" dirty="0"/>
        </a:p>
      </dgm:t>
    </dgm:pt>
    <dgm:pt modelId="{B6011972-4C33-4518-9830-BBD06EAFD131}" type="parTrans" cxnId="{90BB17CA-6F94-4F30-B125-0D927CFD315F}">
      <dgm:prSet/>
      <dgm:spPr/>
      <dgm:t>
        <a:bodyPr/>
        <a:lstStyle/>
        <a:p>
          <a:endParaRPr lang="es-ES"/>
        </a:p>
      </dgm:t>
    </dgm:pt>
    <dgm:pt modelId="{1D6CBB2E-7105-48D1-BE4B-8E18B8246F44}" type="sibTrans" cxnId="{90BB17CA-6F94-4F30-B125-0D927CFD315F}">
      <dgm:prSet/>
      <dgm:spPr/>
      <dgm:t>
        <a:bodyPr/>
        <a:lstStyle/>
        <a:p>
          <a:endParaRPr lang="es-ES"/>
        </a:p>
      </dgm:t>
    </dgm:pt>
    <dgm:pt modelId="{7035E43D-FDCB-433C-9E21-067A3F330B1C}">
      <dgm:prSet phldrT="[Texto]"/>
      <dgm:spPr/>
      <dgm:t>
        <a:bodyPr/>
        <a:lstStyle/>
        <a:p>
          <a:r>
            <a:rPr lang="es-ES_tradnl" smtClean="0"/>
            <a:t>Marketing</a:t>
          </a:r>
          <a:r>
            <a:rPr lang="es-ES_tradnl" dirty="0" smtClean="0"/>
            <a:t>:</a:t>
          </a:r>
        </a:p>
        <a:p>
          <a:r>
            <a:rPr lang="es-ES_tradnl" dirty="0" smtClean="0"/>
            <a:t> Alba</a:t>
          </a:r>
          <a:endParaRPr lang="es-ES" dirty="0"/>
        </a:p>
      </dgm:t>
    </dgm:pt>
    <dgm:pt modelId="{DD547EDE-092F-4E53-9CBC-EF195597F72E}" type="parTrans" cxnId="{02F1BB75-E7CE-4996-835D-9FA926EAC2BC}">
      <dgm:prSet/>
      <dgm:spPr/>
      <dgm:t>
        <a:bodyPr/>
        <a:lstStyle/>
        <a:p>
          <a:endParaRPr lang="es-ES"/>
        </a:p>
      </dgm:t>
    </dgm:pt>
    <dgm:pt modelId="{914A24E7-1C9B-4650-8D86-0A403C21E3AB}" type="sibTrans" cxnId="{02F1BB75-E7CE-4996-835D-9FA926EAC2BC}">
      <dgm:prSet/>
      <dgm:spPr/>
      <dgm:t>
        <a:bodyPr/>
        <a:lstStyle/>
        <a:p>
          <a:endParaRPr lang="es-ES"/>
        </a:p>
      </dgm:t>
    </dgm:pt>
    <dgm:pt modelId="{22C7620F-24CC-488A-A7B2-CF9C44DA54A3}">
      <dgm:prSet phldrT="[Texto]"/>
      <dgm:spPr/>
      <dgm:t>
        <a:bodyPr/>
        <a:lstStyle/>
        <a:p>
          <a:r>
            <a:rPr lang="es-ES_tradnl" dirty="0" smtClean="0"/>
            <a:t>Coordinación: Elsa</a:t>
          </a:r>
          <a:endParaRPr lang="es-ES" dirty="0"/>
        </a:p>
      </dgm:t>
    </dgm:pt>
    <dgm:pt modelId="{A68DFC58-D047-47CD-88D5-D5231814FDD3}" type="parTrans" cxnId="{354FF575-BB37-477B-B888-9DB26F0EED70}">
      <dgm:prSet/>
      <dgm:spPr/>
      <dgm:t>
        <a:bodyPr/>
        <a:lstStyle/>
        <a:p>
          <a:endParaRPr lang="es-ES"/>
        </a:p>
      </dgm:t>
    </dgm:pt>
    <dgm:pt modelId="{3BC74F75-DB35-4BA6-869A-B3FD2A4E5D1B}" type="sibTrans" cxnId="{354FF575-BB37-477B-B888-9DB26F0EED70}">
      <dgm:prSet/>
      <dgm:spPr/>
      <dgm:t>
        <a:bodyPr/>
        <a:lstStyle/>
        <a:p>
          <a:endParaRPr lang="es-ES"/>
        </a:p>
      </dgm:t>
    </dgm:pt>
    <dgm:pt modelId="{701E69ED-1A07-4497-9FF4-6D56A971B06E}">
      <dgm:prSet phldrT="[Texto]"/>
      <dgm:spPr/>
      <dgm:t>
        <a:bodyPr/>
        <a:lstStyle/>
        <a:p>
          <a:r>
            <a:rPr lang="es-ES_tradnl" dirty="0" smtClean="0"/>
            <a:t>Producción: Alejandro y Daniel</a:t>
          </a:r>
          <a:endParaRPr lang="es-ES" dirty="0"/>
        </a:p>
      </dgm:t>
    </dgm:pt>
    <dgm:pt modelId="{FC4D09B1-9B10-4FC3-9010-D80D849B953B}" type="parTrans" cxnId="{36C9810C-A1CA-45B6-9D98-D55C87E9E18C}">
      <dgm:prSet/>
      <dgm:spPr/>
      <dgm:t>
        <a:bodyPr/>
        <a:lstStyle/>
        <a:p>
          <a:endParaRPr lang="es-ES"/>
        </a:p>
      </dgm:t>
    </dgm:pt>
    <dgm:pt modelId="{84893E39-61BC-41A4-9980-2242A8F4FBE6}" type="sibTrans" cxnId="{36C9810C-A1CA-45B6-9D98-D55C87E9E18C}">
      <dgm:prSet/>
      <dgm:spPr/>
      <dgm:t>
        <a:bodyPr/>
        <a:lstStyle/>
        <a:p>
          <a:endParaRPr lang="es-ES"/>
        </a:p>
      </dgm:t>
    </dgm:pt>
    <dgm:pt modelId="{D8D0D7BB-1D1E-4437-AB8E-F96B12794954}">
      <dgm:prSet/>
      <dgm:spPr/>
      <dgm:t>
        <a:bodyPr/>
        <a:lstStyle/>
        <a:p>
          <a:r>
            <a:rPr lang="es-ES_tradnl" dirty="0" smtClean="0"/>
            <a:t>Contabilidad: </a:t>
          </a:r>
          <a:r>
            <a:rPr lang="es-ES_tradnl" dirty="0" err="1" smtClean="0"/>
            <a:t>Alvaro</a:t>
          </a:r>
          <a:endParaRPr lang="es-ES" dirty="0"/>
        </a:p>
      </dgm:t>
    </dgm:pt>
    <dgm:pt modelId="{BDDEB41E-F1ED-4477-A579-FAC9BB6B7209}" type="parTrans" cxnId="{BEAE4ADA-FF99-46CB-A6CE-0C3BA416AB29}">
      <dgm:prSet/>
      <dgm:spPr/>
      <dgm:t>
        <a:bodyPr/>
        <a:lstStyle/>
        <a:p>
          <a:endParaRPr lang="es-ES"/>
        </a:p>
      </dgm:t>
    </dgm:pt>
    <dgm:pt modelId="{3D573437-B013-42ED-B717-59145B826DAE}" type="sibTrans" cxnId="{BEAE4ADA-FF99-46CB-A6CE-0C3BA416AB29}">
      <dgm:prSet/>
      <dgm:spPr/>
      <dgm:t>
        <a:bodyPr/>
        <a:lstStyle/>
        <a:p>
          <a:endParaRPr lang="es-ES"/>
        </a:p>
      </dgm:t>
    </dgm:pt>
    <dgm:pt modelId="{2F7F88E1-7E75-43E0-B48E-56E5A9CB9623}" type="asst">
      <dgm:prSet/>
      <dgm:spPr/>
      <dgm:t>
        <a:bodyPr/>
        <a:lstStyle/>
        <a:p>
          <a:r>
            <a:rPr lang="es-ES_tradnl" dirty="0" smtClean="0"/>
            <a:t>Tesorero:</a:t>
          </a:r>
        </a:p>
        <a:p>
          <a:r>
            <a:rPr lang="es-ES_tradnl" smtClean="0"/>
            <a:t>Carlos</a:t>
          </a:r>
          <a:endParaRPr lang="es-ES" dirty="0"/>
        </a:p>
      </dgm:t>
    </dgm:pt>
    <dgm:pt modelId="{6524DEC6-38CE-418C-B373-CF87740C0E9B}" type="parTrans" cxnId="{E59F789A-EAF8-466B-8CFF-B78AB7D23397}">
      <dgm:prSet/>
      <dgm:spPr/>
      <dgm:t>
        <a:bodyPr/>
        <a:lstStyle/>
        <a:p>
          <a:endParaRPr lang="es-ES"/>
        </a:p>
      </dgm:t>
    </dgm:pt>
    <dgm:pt modelId="{4A0F604F-B9F4-444C-A2A2-01E7B8A458D3}" type="sibTrans" cxnId="{E59F789A-EAF8-466B-8CFF-B78AB7D23397}">
      <dgm:prSet/>
      <dgm:spPr/>
      <dgm:t>
        <a:bodyPr/>
        <a:lstStyle/>
        <a:p>
          <a:endParaRPr lang="es-ES"/>
        </a:p>
      </dgm:t>
    </dgm:pt>
    <dgm:pt modelId="{9EACB957-A2D1-498E-A9F9-36F5080EA292}" type="pres">
      <dgm:prSet presAssocID="{E452527C-ABA6-4EA0-A0C3-7A16E188AF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80698BC-12F1-4EAF-982E-0461642A19F7}" type="pres">
      <dgm:prSet presAssocID="{A0F27EEB-A300-41A1-9AF1-3FC6A67B00D3}" presName="hierRoot1" presStyleCnt="0">
        <dgm:presLayoutVars>
          <dgm:hierBranch val="init"/>
        </dgm:presLayoutVars>
      </dgm:prSet>
      <dgm:spPr/>
    </dgm:pt>
    <dgm:pt modelId="{239FEA63-4093-4E28-8BFF-4C2C4F906749}" type="pres">
      <dgm:prSet presAssocID="{A0F27EEB-A300-41A1-9AF1-3FC6A67B00D3}" presName="rootComposite1" presStyleCnt="0"/>
      <dgm:spPr/>
    </dgm:pt>
    <dgm:pt modelId="{B179596C-3B6C-4735-B62B-80DC4634576C}" type="pres">
      <dgm:prSet presAssocID="{A0F27EEB-A300-41A1-9AF1-3FC6A67B00D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C38B953-9AF6-4DE6-892A-457E76B9D2DD}" type="pres">
      <dgm:prSet presAssocID="{A0F27EEB-A300-41A1-9AF1-3FC6A67B00D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351BB72-3AFD-4FEC-B31A-137DC7C210B1}" type="pres">
      <dgm:prSet presAssocID="{A0F27EEB-A300-41A1-9AF1-3FC6A67B00D3}" presName="hierChild2" presStyleCnt="0"/>
      <dgm:spPr/>
    </dgm:pt>
    <dgm:pt modelId="{51A80C7D-CB86-45AF-A393-DAF33F1B8EDA}" type="pres">
      <dgm:prSet presAssocID="{DD547EDE-092F-4E53-9CBC-EF195597F72E}" presName="Name37" presStyleLbl="parChTrans1D2" presStyleIdx="0" presStyleCnt="5"/>
      <dgm:spPr/>
      <dgm:t>
        <a:bodyPr/>
        <a:lstStyle/>
        <a:p>
          <a:endParaRPr lang="es-ES"/>
        </a:p>
      </dgm:t>
    </dgm:pt>
    <dgm:pt modelId="{949A3443-D077-4F5C-9948-731E4DA74A44}" type="pres">
      <dgm:prSet presAssocID="{7035E43D-FDCB-433C-9E21-067A3F330B1C}" presName="hierRoot2" presStyleCnt="0">
        <dgm:presLayoutVars>
          <dgm:hierBranch val="init"/>
        </dgm:presLayoutVars>
      </dgm:prSet>
      <dgm:spPr/>
    </dgm:pt>
    <dgm:pt modelId="{2B3AD8D1-1086-4D2E-A624-B58A10C20A6D}" type="pres">
      <dgm:prSet presAssocID="{7035E43D-FDCB-433C-9E21-067A3F330B1C}" presName="rootComposite" presStyleCnt="0"/>
      <dgm:spPr/>
    </dgm:pt>
    <dgm:pt modelId="{D11E744F-F9BE-4EE1-852E-3982DE204E3A}" type="pres">
      <dgm:prSet presAssocID="{7035E43D-FDCB-433C-9E21-067A3F330B1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1D8251-850C-4640-BD90-0E15D9A883FA}" type="pres">
      <dgm:prSet presAssocID="{7035E43D-FDCB-433C-9E21-067A3F330B1C}" presName="rootConnector" presStyleLbl="node2" presStyleIdx="0" presStyleCnt="4"/>
      <dgm:spPr/>
      <dgm:t>
        <a:bodyPr/>
        <a:lstStyle/>
        <a:p>
          <a:endParaRPr lang="es-ES"/>
        </a:p>
      </dgm:t>
    </dgm:pt>
    <dgm:pt modelId="{EF70126D-0E77-431E-B3BF-A39B903E877C}" type="pres">
      <dgm:prSet presAssocID="{7035E43D-FDCB-433C-9E21-067A3F330B1C}" presName="hierChild4" presStyleCnt="0"/>
      <dgm:spPr/>
    </dgm:pt>
    <dgm:pt modelId="{6CDD28F2-3A1C-4B53-9530-C924A5D94366}" type="pres">
      <dgm:prSet presAssocID="{7035E43D-FDCB-433C-9E21-067A3F330B1C}" presName="hierChild5" presStyleCnt="0"/>
      <dgm:spPr/>
    </dgm:pt>
    <dgm:pt modelId="{2536B30E-FC6B-44A9-A548-58A91252B095}" type="pres">
      <dgm:prSet presAssocID="{A68DFC58-D047-47CD-88D5-D5231814FDD3}" presName="Name37" presStyleLbl="parChTrans1D2" presStyleIdx="1" presStyleCnt="5"/>
      <dgm:spPr/>
      <dgm:t>
        <a:bodyPr/>
        <a:lstStyle/>
        <a:p>
          <a:endParaRPr lang="es-ES"/>
        </a:p>
      </dgm:t>
    </dgm:pt>
    <dgm:pt modelId="{8C7A90FF-10A4-4082-B64F-CFE851655BC2}" type="pres">
      <dgm:prSet presAssocID="{22C7620F-24CC-488A-A7B2-CF9C44DA54A3}" presName="hierRoot2" presStyleCnt="0">
        <dgm:presLayoutVars>
          <dgm:hierBranch val="init"/>
        </dgm:presLayoutVars>
      </dgm:prSet>
      <dgm:spPr/>
    </dgm:pt>
    <dgm:pt modelId="{CA5DE98B-593D-498A-A12A-786AAA1D1222}" type="pres">
      <dgm:prSet presAssocID="{22C7620F-24CC-488A-A7B2-CF9C44DA54A3}" presName="rootComposite" presStyleCnt="0"/>
      <dgm:spPr/>
    </dgm:pt>
    <dgm:pt modelId="{3A606794-FDDD-4A8D-B1CB-FCA0707D5470}" type="pres">
      <dgm:prSet presAssocID="{22C7620F-24CC-488A-A7B2-CF9C44DA54A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49EAD3-8962-4752-881F-92C59D6137C2}" type="pres">
      <dgm:prSet presAssocID="{22C7620F-24CC-488A-A7B2-CF9C44DA54A3}" presName="rootConnector" presStyleLbl="node2" presStyleIdx="1" presStyleCnt="4"/>
      <dgm:spPr/>
      <dgm:t>
        <a:bodyPr/>
        <a:lstStyle/>
        <a:p>
          <a:endParaRPr lang="es-ES"/>
        </a:p>
      </dgm:t>
    </dgm:pt>
    <dgm:pt modelId="{D1436552-D64C-410F-8B14-070CF3AFD24C}" type="pres">
      <dgm:prSet presAssocID="{22C7620F-24CC-488A-A7B2-CF9C44DA54A3}" presName="hierChild4" presStyleCnt="0"/>
      <dgm:spPr/>
    </dgm:pt>
    <dgm:pt modelId="{8973FADE-B791-460C-BD71-C54C7DCC14E1}" type="pres">
      <dgm:prSet presAssocID="{22C7620F-24CC-488A-A7B2-CF9C44DA54A3}" presName="hierChild5" presStyleCnt="0"/>
      <dgm:spPr/>
    </dgm:pt>
    <dgm:pt modelId="{8F1E218C-F8BA-4F94-8824-F834AD33B24C}" type="pres">
      <dgm:prSet presAssocID="{FC4D09B1-9B10-4FC3-9010-D80D849B953B}" presName="Name37" presStyleLbl="parChTrans1D2" presStyleIdx="2" presStyleCnt="5"/>
      <dgm:spPr/>
      <dgm:t>
        <a:bodyPr/>
        <a:lstStyle/>
        <a:p>
          <a:endParaRPr lang="es-ES"/>
        </a:p>
      </dgm:t>
    </dgm:pt>
    <dgm:pt modelId="{F3116D42-71D3-4AE9-B938-69911665D9BF}" type="pres">
      <dgm:prSet presAssocID="{701E69ED-1A07-4497-9FF4-6D56A971B06E}" presName="hierRoot2" presStyleCnt="0">
        <dgm:presLayoutVars>
          <dgm:hierBranch val="init"/>
        </dgm:presLayoutVars>
      </dgm:prSet>
      <dgm:spPr/>
    </dgm:pt>
    <dgm:pt modelId="{DBA4C573-0C38-427F-BF62-76652982417F}" type="pres">
      <dgm:prSet presAssocID="{701E69ED-1A07-4497-9FF4-6D56A971B06E}" presName="rootComposite" presStyleCnt="0"/>
      <dgm:spPr/>
    </dgm:pt>
    <dgm:pt modelId="{C844DA74-5909-4101-8AC6-454D30AE7FAB}" type="pres">
      <dgm:prSet presAssocID="{701E69ED-1A07-4497-9FF4-6D56A971B06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F12D45-C79A-4928-A15B-A48EB8975C62}" type="pres">
      <dgm:prSet presAssocID="{701E69ED-1A07-4497-9FF4-6D56A971B06E}" presName="rootConnector" presStyleLbl="node2" presStyleIdx="2" presStyleCnt="4"/>
      <dgm:spPr/>
      <dgm:t>
        <a:bodyPr/>
        <a:lstStyle/>
        <a:p>
          <a:endParaRPr lang="es-ES"/>
        </a:p>
      </dgm:t>
    </dgm:pt>
    <dgm:pt modelId="{1235CFA7-A71B-4EFA-8EAD-A45D95BEEE7B}" type="pres">
      <dgm:prSet presAssocID="{701E69ED-1A07-4497-9FF4-6D56A971B06E}" presName="hierChild4" presStyleCnt="0"/>
      <dgm:spPr/>
    </dgm:pt>
    <dgm:pt modelId="{030AD511-94EC-46B6-B28F-6FB49C5DD384}" type="pres">
      <dgm:prSet presAssocID="{701E69ED-1A07-4497-9FF4-6D56A971B06E}" presName="hierChild5" presStyleCnt="0"/>
      <dgm:spPr/>
    </dgm:pt>
    <dgm:pt modelId="{A45E6D18-6D59-4C2B-9E80-D4B9E6E57CF5}" type="pres">
      <dgm:prSet presAssocID="{BDDEB41E-F1ED-4477-A579-FAC9BB6B7209}" presName="Name37" presStyleLbl="parChTrans1D2" presStyleIdx="3" presStyleCnt="5"/>
      <dgm:spPr/>
      <dgm:t>
        <a:bodyPr/>
        <a:lstStyle/>
        <a:p>
          <a:endParaRPr lang="es-ES"/>
        </a:p>
      </dgm:t>
    </dgm:pt>
    <dgm:pt modelId="{36EFE742-84D4-4677-B0C7-F3F04B43361F}" type="pres">
      <dgm:prSet presAssocID="{D8D0D7BB-1D1E-4437-AB8E-F96B12794954}" presName="hierRoot2" presStyleCnt="0">
        <dgm:presLayoutVars>
          <dgm:hierBranch val="init"/>
        </dgm:presLayoutVars>
      </dgm:prSet>
      <dgm:spPr/>
    </dgm:pt>
    <dgm:pt modelId="{92E8BAF1-A2CF-4064-A1C7-FD634B415206}" type="pres">
      <dgm:prSet presAssocID="{D8D0D7BB-1D1E-4437-AB8E-F96B12794954}" presName="rootComposite" presStyleCnt="0"/>
      <dgm:spPr/>
    </dgm:pt>
    <dgm:pt modelId="{E00385E9-240E-40E6-ACC3-1F468B6E6766}" type="pres">
      <dgm:prSet presAssocID="{D8D0D7BB-1D1E-4437-AB8E-F96B1279495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BC88F08-55F2-4198-B71E-D05E992F2117}" type="pres">
      <dgm:prSet presAssocID="{D8D0D7BB-1D1E-4437-AB8E-F96B12794954}" presName="rootConnector" presStyleLbl="node2" presStyleIdx="3" presStyleCnt="4"/>
      <dgm:spPr/>
      <dgm:t>
        <a:bodyPr/>
        <a:lstStyle/>
        <a:p>
          <a:endParaRPr lang="es-ES"/>
        </a:p>
      </dgm:t>
    </dgm:pt>
    <dgm:pt modelId="{79B6288C-F888-404B-8835-705C2376F002}" type="pres">
      <dgm:prSet presAssocID="{D8D0D7BB-1D1E-4437-AB8E-F96B12794954}" presName="hierChild4" presStyleCnt="0"/>
      <dgm:spPr/>
    </dgm:pt>
    <dgm:pt modelId="{AD3CF41C-BBA9-41B7-8B2A-DC5EE15F7A1D}" type="pres">
      <dgm:prSet presAssocID="{D8D0D7BB-1D1E-4437-AB8E-F96B12794954}" presName="hierChild5" presStyleCnt="0"/>
      <dgm:spPr/>
    </dgm:pt>
    <dgm:pt modelId="{F9FAB936-E39C-4F62-A9C1-3C4DDD55FE23}" type="pres">
      <dgm:prSet presAssocID="{6524DEC6-38CE-418C-B373-CF87740C0E9B}" presName="Name111" presStyleLbl="parChTrans1D3" presStyleIdx="0" presStyleCnt="1"/>
      <dgm:spPr/>
      <dgm:t>
        <a:bodyPr/>
        <a:lstStyle/>
        <a:p>
          <a:endParaRPr lang="es-ES"/>
        </a:p>
      </dgm:t>
    </dgm:pt>
    <dgm:pt modelId="{44A87C91-FAED-4015-922F-537D89D153D0}" type="pres">
      <dgm:prSet presAssocID="{2F7F88E1-7E75-43E0-B48E-56E5A9CB9623}" presName="hierRoot3" presStyleCnt="0">
        <dgm:presLayoutVars>
          <dgm:hierBranch val="init"/>
        </dgm:presLayoutVars>
      </dgm:prSet>
      <dgm:spPr/>
    </dgm:pt>
    <dgm:pt modelId="{B4C8C696-0A1E-49FA-BF0C-7E892329FE54}" type="pres">
      <dgm:prSet presAssocID="{2F7F88E1-7E75-43E0-B48E-56E5A9CB9623}" presName="rootComposite3" presStyleCnt="0"/>
      <dgm:spPr/>
    </dgm:pt>
    <dgm:pt modelId="{918E6908-67F3-46B4-91A1-93795F6B969C}" type="pres">
      <dgm:prSet presAssocID="{2F7F88E1-7E75-43E0-B48E-56E5A9CB9623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144C2C-8E2E-45BD-A168-029E521C03A8}" type="pres">
      <dgm:prSet presAssocID="{2F7F88E1-7E75-43E0-B48E-56E5A9CB9623}" presName="rootConnector3" presStyleLbl="asst2" presStyleIdx="0" presStyleCnt="1"/>
      <dgm:spPr/>
      <dgm:t>
        <a:bodyPr/>
        <a:lstStyle/>
        <a:p>
          <a:endParaRPr lang="es-ES"/>
        </a:p>
      </dgm:t>
    </dgm:pt>
    <dgm:pt modelId="{162A2947-D886-4F63-A9FC-A20DE6793EF9}" type="pres">
      <dgm:prSet presAssocID="{2F7F88E1-7E75-43E0-B48E-56E5A9CB9623}" presName="hierChild6" presStyleCnt="0"/>
      <dgm:spPr/>
    </dgm:pt>
    <dgm:pt modelId="{32ACDF3C-974D-4ADF-A943-C4B03FC9120B}" type="pres">
      <dgm:prSet presAssocID="{2F7F88E1-7E75-43E0-B48E-56E5A9CB9623}" presName="hierChild7" presStyleCnt="0"/>
      <dgm:spPr/>
    </dgm:pt>
    <dgm:pt modelId="{EB92A37B-2277-403E-B822-53D8345A620B}" type="pres">
      <dgm:prSet presAssocID="{A0F27EEB-A300-41A1-9AF1-3FC6A67B00D3}" presName="hierChild3" presStyleCnt="0"/>
      <dgm:spPr/>
    </dgm:pt>
    <dgm:pt modelId="{E585B54B-73D1-45FE-A9C9-22E66CE0CA64}" type="pres">
      <dgm:prSet presAssocID="{B6011972-4C33-4518-9830-BBD06EAFD131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9B1AC247-215B-478D-8BFC-912D0DE29904}" type="pres">
      <dgm:prSet presAssocID="{4B6FC364-4045-43A8-8694-9022CC65CDB8}" presName="hierRoot3" presStyleCnt="0">
        <dgm:presLayoutVars>
          <dgm:hierBranch val="init"/>
        </dgm:presLayoutVars>
      </dgm:prSet>
      <dgm:spPr/>
    </dgm:pt>
    <dgm:pt modelId="{78738C99-E63C-4B8A-8B9E-2F40790728A1}" type="pres">
      <dgm:prSet presAssocID="{4B6FC364-4045-43A8-8694-9022CC65CDB8}" presName="rootComposite3" presStyleCnt="0"/>
      <dgm:spPr/>
    </dgm:pt>
    <dgm:pt modelId="{752784A7-D5C0-4C93-99C2-12410969F040}" type="pres">
      <dgm:prSet presAssocID="{4B6FC364-4045-43A8-8694-9022CC65CDB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B905BE-FDEC-45F7-B4E8-3C04CBC79CC3}" type="pres">
      <dgm:prSet presAssocID="{4B6FC364-4045-43A8-8694-9022CC65CDB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9FC1D9DA-4C50-4265-8A2E-D3B913A0BE01}" type="pres">
      <dgm:prSet presAssocID="{4B6FC364-4045-43A8-8694-9022CC65CDB8}" presName="hierChild6" presStyleCnt="0"/>
      <dgm:spPr/>
    </dgm:pt>
    <dgm:pt modelId="{C510624E-3739-4707-87C3-A9C76019D910}" type="pres">
      <dgm:prSet presAssocID="{4B6FC364-4045-43A8-8694-9022CC65CDB8}" presName="hierChild7" presStyleCnt="0"/>
      <dgm:spPr/>
    </dgm:pt>
  </dgm:ptLst>
  <dgm:cxnLst>
    <dgm:cxn modelId="{F72A5B8B-230F-4943-9EFE-DC28A534A525}" type="presOf" srcId="{DD547EDE-092F-4E53-9CBC-EF195597F72E}" destId="{51A80C7D-CB86-45AF-A393-DAF33F1B8EDA}" srcOrd="0" destOrd="0" presId="urn:microsoft.com/office/officeart/2005/8/layout/orgChart1"/>
    <dgm:cxn modelId="{90BB17CA-6F94-4F30-B125-0D927CFD315F}" srcId="{A0F27EEB-A300-41A1-9AF1-3FC6A67B00D3}" destId="{4B6FC364-4045-43A8-8694-9022CC65CDB8}" srcOrd="0" destOrd="0" parTransId="{B6011972-4C33-4518-9830-BBD06EAFD131}" sibTransId="{1D6CBB2E-7105-48D1-BE4B-8E18B8246F44}"/>
    <dgm:cxn modelId="{7ACF6F4E-60FA-4589-BDA4-5ED49A0ED849}" type="presOf" srcId="{7035E43D-FDCB-433C-9E21-067A3F330B1C}" destId="{DD1D8251-850C-4640-BD90-0E15D9A883FA}" srcOrd="1" destOrd="0" presId="urn:microsoft.com/office/officeart/2005/8/layout/orgChart1"/>
    <dgm:cxn modelId="{1FCBECE2-CB65-4B35-B3A3-1692EF81C166}" type="presOf" srcId="{A0F27EEB-A300-41A1-9AF1-3FC6A67B00D3}" destId="{B179596C-3B6C-4735-B62B-80DC4634576C}" srcOrd="0" destOrd="0" presId="urn:microsoft.com/office/officeart/2005/8/layout/orgChart1"/>
    <dgm:cxn modelId="{4F09F8DC-1185-4925-852E-0917E1798F17}" type="presOf" srcId="{6524DEC6-38CE-418C-B373-CF87740C0E9B}" destId="{F9FAB936-E39C-4F62-A9C1-3C4DDD55FE23}" srcOrd="0" destOrd="0" presId="urn:microsoft.com/office/officeart/2005/8/layout/orgChart1"/>
    <dgm:cxn modelId="{B25CB378-8B9A-4A01-95A1-FBD587AC7C11}" type="presOf" srcId="{2F7F88E1-7E75-43E0-B48E-56E5A9CB9623}" destId="{3F144C2C-8E2E-45BD-A168-029E521C03A8}" srcOrd="1" destOrd="0" presId="urn:microsoft.com/office/officeart/2005/8/layout/orgChart1"/>
    <dgm:cxn modelId="{DE20FECB-151E-4325-9388-AF63D9D35883}" type="presOf" srcId="{A0F27EEB-A300-41A1-9AF1-3FC6A67B00D3}" destId="{AC38B953-9AF6-4DE6-892A-457E76B9D2DD}" srcOrd="1" destOrd="0" presId="urn:microsoft.com/office/officeart/2005/8/layout/orgChart1"/>
    <dgm:cxn modelId="{02F1BB75-E7CE-4996-835D-9FA926EAC2BC}" srcId="{A0F27EEB-A300-41A1-9AF1-3FC6A67B00D3}" destId="{7035E43D-FDCB-433C-9E21-067A3F330B1C}" srcOrd="1" destOrd="0" parTransId="{DD547EDE-092F-4E53-9CBC-EF195597F72E}" sibTransId="{914A24E7-1C9B-4650-8D86-0A403C21E3AB}"/>
    <dgm:cxn modelId="{8870645A-5918-403A-9386-CB45110576EB}" type="presOf" srcId="{2F7F88E1-7E75-43E0-B48E-56E5A9CB9623}" destId="{918E6908-67F3-46B4-91A1-93795F6B969C}" srcOrd="0" destOrd="0" presId="urn:microsoft.com/office/officeart/2005/8/layout/orgChart1"/>
    <dgm:cxn modelId="{354FF575-BB37-477B-B888-9DB26F0EED70}" srcId="{A0F27EEB-A300-41A1-9AF1-3FC6A67B00D3}" destId="{22C7620F-24CC-488A-A7B2-CF9C44DA54A3}" srcOrd="2" destOrd="0" parTransId="{A68DFC58-D047-47CD-88D5-D5231814FDD3}" sibTransId="{3BC74F75-DB35-4BA6-869A-B3FD2A4E5D1B}"/>
    <dgm:cxn modelId="{BA9B7DAA-F6B8-468B-9530-D570A7A93800}" type="presOf" srcId="{E452527C-ABA6-4EA0-A0C3-7A16E188AF2E}" destId="{9EACB957-A2D1-498E-A9F9-36F5080EA292}" srcOrd="0" destOrd="0" presId="urn:microsoft.com/office/officeart/2005/8/layout/orgChart1"/>
    <dgm:cxn modelId="{91BC7BF2-39C9-4685-9C18-C24575ADB701}" type="presOf" srcId="{B6011972-4C33-4518-9830-BBD06EAFD131}" destId="{E585B54B-73D1-45FE-A9C9-22E66CE0CA64}" srcOrd="0" destOrd="0" presId="urn:microsoft.com/office/officeart/2005/8/layout/orgChart1"/>
    <dgm:cxn modelId="{28BF2A58-362A-47B8-A260-A93273260CF8}" type="presOf" srcId="{D8D0D7BB-1D1E-4437-AB8E-F96B12794954}" destId="{DBC88F08-55F2-4198-B71E-D05E992F2117}" srcOrd="1" destOrd="0" presId="urn:microsoft.com/office/officeart/2005/8/layout/orgChart1"/>
    <dgm:cxn modelId="{D3F118F4-B11C-4560-A8C2-3E29C3A7B0A8}" type="presOf" srcId="{701E69ED-1A07-4497-9FF4-6D56A971B06E}" destId="{C844DA74-5909-4101-8AC6-454D30AE7FAB}" srcOrd="0" destOrd="0" presId="urn:microsoft.com/office/officeart/2005/8/layout/orgChart1"/>
    <dgm:cxn modelId="{36C9810C-A1CA-45B6-9D98-D55C87E9E18C}" srcId="{A0F27EEB-A300-41A1-9AF1-3FC6A67B00D3}" destId="{701E69ED-1A07-4497-9FF4-6D56A971B06E}" srcOrd="3" destOrd="0" parTransId="{FC4D09B1-9B10-4FC3-9010-D80D849B953B}" sibTransId="{84893E39-61BC-41A4-9980-2242A8F4FBE6}"/>
    <dgm:cxn modelId="{CF0A9513-0D45-4843-B6D6-073B35DA71FC}" type="presOf" srcId="{BDDEB41E-F1ED-4477-A579-FAC9BB6B7209}" destId="{A45E6D18-6D59-4C2B-9E80-D4B9E6E57CF5}" srcOrd="0" destOrd="0" presId="urn:microsoft.com/office/officeart/2005/8/layout/orgChart1"/>
    <dgm:cxn modelId="{E524E8CD-4133-4EEA-A46B-D240D6E08C03}" type="presOf" srcId="{4B6FC364-4045-43A8-8694-9022CC65CDB8}" destId="{752784A7-D5C0-4C93-99C2-12410969F040}" srcOrd="0" destOrd="0" presId="urn:microsoft.com/office/officeart/2005/8/layout/orgChart1"/>
    <dgm:cxn modelId="{82F56105-BF4E-4D5B-8E5D-703D435CE17B}" srcId="{E452527C-ABA6-4EA0-A0C3-7A16E188AF2E}" destId="{A0F27EEB-A300-41A1-9AF1-3FC6A67B00D3}" srcOrd="0" destOrd="0" parTransId="{BC354FFC-ED95-4B66-9BF3-D8A67AA6F82E}" sibTransId="{BAE7E49C-78DD-4274-B0C6-E1F2C34317FD}"/>
    <dgm:cxn modelId="{D9420B75-0E82-4344-BF4F-428FEDB20B97}" type="presOf" srcId="{D8D0D7BB-1D1E-4437-AB8E-F96B12794954}" destId="{E00385E9-240E-40E6-ACC3-1F468B6E6766}" srcOrd="0" destOrd="0" presId="urn:microsoft.com/office/officeart/2005/8/layout/orgChart1"/>
    <dgm:cxn modelId="{006D61B5-03AA-483E-B675-9094A4637FCF}" type="presOf" srcId="{A68DFC58-D047-47CD-88D5-D5231814FDD3}" destId="{2536B30E-FC6B-44A9-A548-58A91252B095}" srcOrd="0" destOrd="0" presId="urn:microsoft.com/office/officeart/2005/8/layout/orgChart1"/>
    <dgm:cxn modelId="{BEAE4ADA-FF99-46CB-A6CE-0C3BA416AB29}" srcId="{A0F27EEB-A300-41A1-9AF1-3FC6A67B00D3}" destId="{D8D0D7BB-1D1E-4437-AB8E-F96B12794954}" srcOrd="4" destOrd="0" parTransId="{BDDEB41E-F1ED-4477-A579-FAC9BB6B7209}" sibTransId="{3D573437-B013-42ED-B717-59145B826DAE}"/>
    <dgm:cxn modelId="{37A756F1-F990-435E-B1EA-C650ACF1391D}" type="presOf" srcId="{701E69ED-1A07-4497-9FF4-6D56A971B06E}" destId="{2BF12D45-C79A-4928-A15B-A48EB8975C62}" srcOrd="1" destOrd="0" presId="urn:microsoft.com/office/officeart/2005/8/layout/orgChart1"/>
    <dgm:cxn modelId="{DC5B6FA4-57C2-4934-A522-2C223AE1CC9E}" type="presOf" srcId="{FC4D09B1-9B10-4FC3-9010-D80D849B953B}" destId="{8F1E218C-F8BA-4F94-8824-F834AD33B24C}" srcOrd="0" destOrd="0" presId="urn:microsoft.com/office/officeart/2005/8/layout/orgChart1"/>
    <dgm:cxn modelId="{38AFF61B-C44C-430C-A582-EF0578C3D019}" type="presOf" srcId="{22C7620F-24CC-488A-A7B2-CF9C44DA54A3}" destId="{3A606794-FDDD-4A8D-B1CB-FCA0707D5470}" srcOrd="0" destOrd="0" presId="urn:microsoft.com/office/officeart/2005/8/layout/orgChart1"/>
    <dgm:cxn modelId="{CF14E6BD-B120-48F4-A151-3B194AAE2D17}" type="presOf" srcId="{7035E43D-FDCB-433C-9E21-067A3F330B1C}" destId="{D11E744F-F9BE-4EE1-852E-3982DE204E3A}" srcOrd="0" destOrd="0" presId="urn:microsoft.com/office/officeart/2005/8/layout/orgChart1"/>
    <dgm:cxn modelId="{13197F08-3303-454A-B5AB-69B48CF04D40}" type="presOf" srcId="{22C7620F-24CC-488A-A7B2-CF9C44DA54A3}" destId="{E649EAD3-8962-4752-881F-92C59D6137C2}" srcOrd="1" destOrd="0" presId="urn:microsoft.com/office/officeart/2005/8/layout/orgChart1"/>
    <dgm:cxn modelId="{6497FC33-FA82-490E-8BFD-8206255AA55B}" type="presOf" srcId="{4B6FC364-4045-43A8-8694-9022CC65CDB8}" destId="{EBB905BE-FDEC-45F7-B4E8-3C04CBC79CC3}" srcOrd="1" destOrd="0" presId="urn:microsoft.com/office/officeart/2005/8/layout/orgChart1"/>
    <dgm:cxn modelId="{E59F789A-EAF8-466B-8CFF-B78AB7D23397}" srcId="{D8D0D7BB-1D1E-4437-AB8E-F96B12794954}" destId="{2F7F88E1-7E75-43E0-B48E-56E5A9CB9623}" srcOrd="0" destOrd="0" parTransId="{6524DEC6-38CE-418C-B373-CF87740C0E9B}" sibTransId="{4A0F604F-B9F4-444C-A2A2-01E7B8A458D3}"/>
    <dgm:cxn modelId="{2A6F3877-1646-4D34-A80B-425C0E2EB1C7}" type="presParOf" srcId="{9EACB957-A2D1-498E-A9F9-36F5080EA292}" destId="{880698BC-12F1-4EAF-982E-0461642A19F7}" srcOrd="0" destOrd="0" presId="urn:microsoft.com/office/officeart/2005/8/layout/orgChart1"/>
    <dgm:cxn modelId="{1610B7A8-B3B3-4DB3-A88B-8B485A2E92E4}" type="presParOf" srcId="{880698BC-12F1-4EAF-982E-0461642A19F7}" destId="{239FEA63-4093-4E28-8BFF-4C2C4F906749}" srcOrd="0" destOrd="0" presId="urn:microsoft.com/office/officeart/2005/8/layout/orgChart1"/>
    <dgm:cxn modelId="{B3CAD947-797F-45D3-B2AA-0616A7A48B85}" type="presParOf" srcId="{239FEA63-4093-4E28-8BFF-4C2C4F906749}" destId="{B179596C-3B6C-4735-B62B-80DC4634576C}" srcOrd="0" destOrd="0" presId="urn:microsoft.com/office/officeart/2005/8/layout/orgChart1"/>
    <dgm:cxn modelId="{F45B2DD3-31E2-4C5F-8D3C-6D94A454456B}" type="presParOf" srcId="{239FEA63-4093-4E28-8BFF-4C2C4F906749}" destId="{AC38B953-9AF6-4DE6-892A-457E76B9D2DD}" srcOrd="1" destOrd="0" presId="urn:microsoft.com/office/officeart/2005/8/layout/orgChart1"/>
    <dgm:cxn modelId="{BCD4BFFD-96C3-4B35-97B5-6C07263E3644}" type="presParOf" srcId="{880698BC-12F1-4EAF-982E-0461642A19F7}" destId="{C351BB72-3AFD-4FEC-B31A-137DC7C210B1}" srcOrd="1" destOrd="0" presId="urn:microsoft.com/office/officeart/2005/8/layout/orgChart1"/>
    <dgm:cxn modelId="{BC3026FE-3771-4684-8711-4585443FF9D3}" type="presParOf" srcId="{C351BB72-3AFD-4FEC-B31A-137DC7C210B1}" destId="{51A80C7D-CB86-45AF-A393-DAF33F1B8EDA}" srcOrd="0" destOrd="0" presId="urn:microsoft.com/office/officeart/2005/8/layout/orgChart1"/>
    <dgm:cxn modelId="{A236263A-708B-4321-B42A-64564B741EB6}" type="presParOf" srcId="{C351BB72-3AFD-4FEC-B31A-137DC7C210B1}" destId="{949A3443-D077-4F5C-9948-731E4DA74A44}" srcOrd="1" destOrd="0" presId="urn:microsoft.com/office/officeart/2005/8/layout/orgChart1"/>
    <dgm:cxn modelId="{58DEC5DD-83C7-47D0-A26F-89CAFFAC9C34}" type="presParOf" srcId="{949A3443-D077-4F5C-9948-731E4DA74A44}" destId="{2B3AD8D1-1086-4D2E-A624-B58A10C20A6D}" srcOrd="0" destOrd="0" presId="urn:microsoft.com/office/officeart/2005/8/layout/orgChart1"/>
    <dgm:cxn modelId="{BA77C55B-04CF-4D8D-92AB-5AB6D12AD368}" type="presParOf" srcId="{2B3AD8D1-1086-4D2E-A624-B58A10C20A6D}" destId="{D11E744F-F9BE-4EE1-852E-3982DE204E3A}" srcOrd="0" destOrd="0" presId="urn:microsoft.com/office/officeart/2005/8/layout/orgChart1"/>
    <dgm:cxn modelId="{188973C6-09F4-4471-8C3A-2B4F099AA479}" type="presParOf" srcId="{2B3AD8D1-1086-4D2E-A624-B58A10C20A6D}" destId="{DD1D8251-850C-4640-BD90-0E15D9A883FA}" srcOrd="1" destOrd="0" presId="urn:microsoft.com/office/officeart/2005/8/layout/orgChart1"/>
    <dgm:cxn modelId="{9C34DD64-D4C9-49F5-8351-01244EAF4F56}" type="presParOf" srcId="{949A3443-D077-4F5C-9948-731E4DA74A44}" destId="{EF70126D-0E77-431E-B3BF-A39B903E877C}" srcOrd="1" destOrd="0" presId="urn:microsoft.com/office/officeart/2005/8/layout/orgChart1"/>
    <dgm:cxn modelId="{43964428-036B-4EDE-912C-19D72F75C528}" type="presParOf" srcId="{949A3443-D077-4F5C-9948-731E4DA74A44}" destId="{6CDD28F2-3A1C-4B53-9530-C924A5D94366}" srcOrd="2" destOrd="0" presId="urn:microsoft.com/office/officeart/2005/8/layout/orgChart1"/>
    <dgm:cxn modelId="{F9C1FB69-958C-4060-8237-5B86CA35C695}" type="presParOf" srcId="{C351BB72-3AFD-4FEC-B31A-137DC7C210B1}" destId="{2536B30E-FC6B-44A9-A548-58A91252B095}" srcOrd="2" destOrd="0" presId="urn:microsoft.com/office/officeart/2005/8/layout/orgChart1"/>
    <dgm:cxn modelId="{4E1B3C69-20BE-4CD1-8C06-00849DACA9A5}" type="presParOf" srcId="{C351BB72-3AFD-4FEC-B31A-137DC7C210B1}" destId="{8C7A90FF-10A4-4082-B64F-CFE851655BC2}" srcOrd="3" destOrd="0" presId="urn:microsoft.com/office/officeart/2005/8/layout/orgChart1"/>
    <dgm:cxn modelId="{BFC4A877-81EE-4113-8C0D-607599C15070}" type="presParOf" srcId="{8C7A90FF-10A4-4082-B64F-CFE851655BC2}" destId="{CA5DE98B-593D-498A-A12A-786AAA1D1222}" srcOrd="0" destOrd="0" presId="urn:microsoft.com/office/officeart/2005/8/layout/orgChart1"/>
    <dgm:cxn modelId="{97E39DF4-8378-43C7-87AC-9A5BB7DAD5C4}" type="presParOf" srcId="{CA5DE98B-593D-498A-A12A-786AAA1D1222}" destId="{3A606794-FDDD-4A8D-B1CB-FCA0707D5470}" srcOrd="0" destOrd="0" presId="urn:microsoft.com/office/officeart/2005/8/layout/orgChart1"/>
    <dgm:cxn modelId="{7CCB1684-690C-4921-B86D-37A2725B0712}" type="presParOf" srcId="{CA5DE98B-593D-498A-A12A-786AAA1D1222}" destId="{E649EAD3-8962-4752-881F-92C59D6137C2}" srcOrd="1" destOrd="0" presId="urn:microsoft.com/office/officeart/2005/8/layout/orgChart1"/>
    <dgm:cxn modelId="{E4D8CFD6-31EC-4B4B-8AAE-3DF7A49C4265}" type="presParOf" srcId="{8C7A90FF-10A4-4082-B64F-CFE851655BC2}" destId="{D1436552-D64C-410F-8B14-070CF3AFD24C}" srcOrd="1" destOrd="0" presId="urn:microsoft.com/office/officeart/2005/8/layout/orgChart1"/>
    <dgm:cxn modelId="{933601D5-17D4-4EA0-9639-D4800463C0A5}" type="presParOf" srcId="{8C7A90FF-10A4-4082-B64F-CFE851655BC2}" destId="{8973FADE-B791-460C-BD71-C54C7DCC14E1}" srcOrd="2" destOrd="0" presId="urn:microsoft.com/office/officeart/2005/8/layout/orgChart1"/>
    <dgm:cxn modelId="{84D8C676-D006-4EF6-9684-77C0A2C30BAD}" type="presParOf" srcId="{C351BB72-3AFD-4FEC-B31A-137DC7C210B1}" destId="{8F1E218C-F8BA-4F94-8824-F834AD33B24C}" srcOrd="4" destOrd="0" presId="urn:microsoft.com/office/officeart/2005/8/layout/orgChart1"/>
    <dgm:cxn modelId="{1929B7E3-1184-46A6-BCCF-7B629C121870}" type="presParOf" srcId="{C351BB72-3AFD-4FEC-B31A-137DC7C210B1}" destId="{F3116D42-71D3-4AE9-B938-69911665D9BF}" srcOrd="5" destOrd="0" presId="urn:microsoft.com/office/officeart/2005/8/layout/orgChart1"/>
    <dgm:cxn modelId="{E484CEB9-FAAB-4D16-9F68-6A047C3C284E}" type="presParOf" srcId="{F3116D42-71D3-4AE9-B938-69911665D9BF}" destId="{DBA4C573-0C38-427F-BF62-76652982417F}" srcOrd="0" destOrd="0" presId="urn:microsoft.com/office/officeart/2005/8/layout/orgChart1"/>
    <dgm:cxn modelId="{C5497304-BBDA-45A5-9001-7B43DF3E882D}" type="presParOf" srcId="{DBA4C573-0C38-427F-BF62-76652982417F}" destId="{C844DA74-5909-4101-8AC6-454D30AE7FAB}" srcOrd="0" destOrd="0" presId="urn:microsoft.com/office/officeart/2005/8/layout/orgChart1"/>
    <dgm:cxn modelId="{826E4061-AE0E-4FD7-8F5F-A034F624B710}" type="presParOf" srcId="{DBA4C573-0C38-427F-BF62-76652982417F}" destId="{2BF12D45-C79A-4928-A15B-A48EB8975C62}" srcOrd="1" destOrd="0" presId="urn:microsoft.com/office/officeart/2005/8/layout/orgChart1"/>
    <dgm:cxn modelId="{3D7117B9-3BB8-46BB-B0BF-691FE4424C33}" type="presParOf" srcId="{F3116D42-71D3-4AE9-B938-69911665D9BF}" destId="{1235CFA7-A71B-4EFA-8EAD-A45D95BEEE7B}" srcOrd="1" destOrd="0" presId="urn:microsoft.com/office/officeart/2005/8/layout/orgChart1"/>
    <dgm:cxn modelId="{906A9ED8-D017-4CC9-B8D0-073C69A00EE6}" type="presParOf" srcId="{F3116D42-71D3-4AE9-B938-69911665D9BF}" destId="{030AD511-94EC-46B6-B28F-6FB49C5DD384}" srcOrd="2" destOrd="0" presId="urn:microsoft.com/office/officeart/2005/8/layout/orgChart1"/>
    <dgm:cxn modelId="{C979009F-5573-482E-9AE4-ADA8C83A1A7B}" type="presParOf" srcId="{C351BB72-3AFD-4FEC-B31A-137DC7C210B1}" destId="{A45E6D18-6D59-4C2B-9E80-D4B9E6E57CF5}" srcOrd="6" destOrd="0" presId="urn:microsoft.com/office/officeart/2005/8/layout/orgChart1"/>
    <dgm:cxn modelId="{86B5992D-FA7A-4C9A-ACDD-A8EF467FB8FC}" type="presParOf" srcId="{C351BB72-3AFD-4FEC-B31A-137DC7C210B1}" destId="{36EFE742-84D4-4677-B0C7-F3F04B43361F}" srcOrd="7" destOrd="0" presId="urn:microsoft.com/office/officeart/2005/8/layout/orgChart1"/>
    <dgm:cxn modelId="{7CBF3C66-1FEA-4813-A689-EFFF96430505}" type="presParOf" srcId="{36EFE742-84D4-4677-B0C7-F3F04B43361F}" destId="{92E8BAF1-A2CF-4064-A1C7-FD634B415206}" srcOrd="0" destOrd="0" presId="urn:microsoft.com/office/officeart/2005/8/layout/orgChart1"/>
    <dgm:cxn modelId="{B1A0A94D-F179-4793-83FD-BFB7A887E690}" type="presParOf" srcId="{92E8BAF1-A2CF-4064-A1C7-FD634B415206}" destId="{E00385E9-240E-40E6-ACC3-1F468B6E6766}" srcOrd="0" destOrd="0" presId="urn:microsoft.com/office/officeart/2005/8/layout/orgChart1"/>
    <dgm:cxn modelId="{10BF3959-3A7A-4447-A401-3688ECD66BD8}" type="presParOf" srcId="{92E8BAF1-A2CF-4064-A1C7-FD634B415206}" destId="{DBC88F08-55F2-4198-B71E-D05E992F2117}" srcOrd="1" destOrd="0" presId="urn:microsoft.com/office/officeart/2005/8/layout/orgChart1"/>
    <dgm:cxn modelId="{B9C09F49-FDD1-4C0B-A7A5-1CE991E92D36}" type="presParOf" srcId="{36EFE742-84D4-4677-B0C7-F3F04B43361F}" destId="{79B6288C-F888-404B-8835-705C2376F002}" srcOrd="1" destOrd="0" presId="urn:microsoft.com/office/officeart/2005/8/layout/orgChart1"/>
    <dgm:cxn modelId="{C3FBA06D-EE27-46AC-8AE5-52441C851EBC}" type="presParOf" srcId="{36EFE742-84D4-4677-B0C7-F3F04B43361F}" destId="{AD3CF41C-BBA9-41B7-8B2A-DC5EE15F7A1D}" srcOrd="2" destOrd="0" presId="urn:microsoft.com/office/officeart/2005/8/layout/orgChart1"/>
    <dgm:cxn modelId="{748F8773-E00A-4CBF-B2CF-C4C672CD5B55}" type="presParOf" srcId="{AD3CF41C-BBA9-41B7-8B2A-DC5EE15F7A1D}" destId="{F9FAB936-E39C-4F62-A9C1-3C4DDD55FE23}" srcOrd="0" destOrd="0" presId="urn:microsoft.com/office/officeart/2005/8/layout/orgChart1"/>
    <dgm:cxn modelId="{669403FD-687D-4480-B229-F41F5FFF7A82}" type="presParOf" srcId="{AD3CF41C-BBA9-41B7-8B2A-DC5EE15F7A1D}" destId="{44A87C91-FAED-4015-922F-537D89D153D0}" srcOrd="1" destOrd="0" presId="urn:microsoft.com/office/officeart/2005/8/layout/orgChart1"/>
    <dgm:cxn modelId="{A3FEFC4D-EAB3-45B9-AD85-F82BED8C6805}" type="presParOf" srcId="{44A87C91-FAED-4015-922F-537D89D153D0}" destId="{B4C8C696-0A1E-49FA-BF0C-7E892329FE54}" srcOrd="0" destOrd="0" presId="urn:microsoft.com/office/officeart/2005/8/layout/orgChart1"/>
    <dgm:cxn modelId="{F707D611-00FB-4053-AAEF-BD63BEDE7590}" type="presParOf" srcId="{B4C8C696-0A1E-49FA-BF0C-7E892329FE54}" destId="{918E6908-67F3-46B4-91A1-93795F6B969C}" srcOrd="0" destOrd="0" presId="urn:microsoft.com/office/officeart/2005/8/layout/orgChart1"/>
    <dgm:cxn modelId="{90E76D7E-9E65-4FB5-9D39-6011C0B76A70}" type="presParOf" srcId="{B4C8C696-0A1E-49FA-BF0C-7E892329FE54}" destId="{3F144C2C-8E2E-45BD-A168-029E521C03A8}" srcOrd="1" destOrd="0" presId="urn:microsoft.com/office/officeart/2005/8/layout/orgChart1"/>
    <dgm:cxn modelId="{834FCFE1-9056-4E8E-A8A3-34DD19384C32}" type="presParOf" srcId="{44A87C91-FAED-4015-922F-537D89D153D0}" destId="{162A2947-D886-4F63-A9FC-A20DE6793EF9}" srcOrd="1" destOrd="0" presId="urn:microsoft.com/office/officeart/2005/8/layout/orgChart1"/>
    <dgm:cxn modelId="{4F4EF918-DD5F-4FBA-953B-316ED8FD5046}" type="presParOf" srcId="{44A87C91-FAED-4015-922F-537D89D153D0}" destId="{32ACDF3C-974D-4ADF-A943-C4B03FC9120B}" srcOrd="2" destOrd="0" presId="urn:microsoft.com/office/officeart/2005/8/layout/orgChart1"/>
    <dgm:cxn modelId="{4B5DC520-12FB-4253-8926-30E79BEB906C}" type="presParOf" srcId="{880698BC-12F1-4EAF-982E-0461642A19F7}" destId="{EB92A37B-2277-403E-B822-53D8345A620B}" srcOrd="2" destOrd="0" presId="urn:microsoft.com/office/officeart/2005/8/layout/orgChart1"/>
    <dgm:cxn modelId="{46C24ED3-2A8B-4402-BCBB-5ABBBBB63BAF}" type="presParOf" srcId="{EB92A37B-2277-403E-B822-53D8345A620B}" destId="{E585B54B-73D1-45FE-A9C9-22E66CE0CA64}" srcOrd="0" destOrd="0" presId="urn:microsoft.com/office/officeart/2005/8/layout/orgChart1"/>
    <dgm:cxn modelId="{621AC0C4-A654-4302-8726-7A2AD79039D3}" type="presParOf" srcId="{EB92A37B-2277-403E-B822-53D8345A620B}" destId="{9B1AC247-215B-478D-8BFC-912D0DE29904}" srcOrd="1" destOrd="0" presId="urn:microsoft.com/office/officeart/2005/8/layout/orgChart1"/>
    <dgm:cxn modelId="{DF3FAA36-DC91-41E5-A0A4-376FD8D28FCE}" type="presParOf" srcId="{9B1AC247-215B-478D-8BFC-912D0DE29904}" destId="{78738C99-E63C-4B8A-8B9E-2F40790728A1}" srcOrd="0" destOrd="0" presId="urn:microsoft.com/office/officeart/2005/8/layout/orgChart1"/>
    <dgm:cxn modelId="{943EE9CE-EA69-477A-B92D-56680F1C0086}" type="presParOf" srcId="{78738C99-E63C-4B8A-8B9E-2F40790728A1}" destId="{752784A7-D5C0-4C93-99C2-12410969F040}" srcOrd="0" destOrd="0" presId="urn:microsoft.com/office/officeart/2005/8/layout/orgChart1"/>
    <dgm:cxn modelId="{0E78AA81-D26F-4D07-A688-DDA6B3190F7A}" type="presParOf" srcId="{78738C99-E63C-4B8A-8B9E-2F40790728A1}" destId="{EBB905BE-FDEC-45F7-B4E8-3C04CBC79CC3}" srcOrd="1" destOrd="0" presId="urn:microsoft.com/office/officeart/2005/8/layout/orgChart1"/>
    <dgm:cxn modelId="{0AFD03C2-0562-468B-AC10-828BBD24F68A}" type="presParOf" srcId="{9B1AC247-215B-478D-8BFC-912D0DE29904}" destId="{9FC1D9DA-4C50-4265-8A2E-D3B913A0BE01}" srcOrd="1" destOrd="0" presId="urn:microsoft.com/office/officeart/2005/8/layout/orgChart1"/>
    <dgm:cxn modelId="{249808C5-439B-411F-BDFC-8C57596148C2}" type="presParOf" srcId="{9B1AC247-215B-478D-8BFC-912D0DE29904}" destId="{C510624E-3739-4707-87C3-A9C76019D9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5B54B-73D1-45FE-A9C9-22E66CE0CA64}">
      <dsp:nvSpPr>
        <dsp:cNvPr id="0" name=""/>
        <dsp:cNvSpPr/>
      </dsp:nvSpPr>
      <dsp:spPr>
        <a:xfrm>
          <a:off x="2909896" y="960056"/>
          <a:ext cx="138103" cy="605023"/>
        </a:xfrm>
        <a:custGeom>
          <a:avLst/>
          <a:gdLst/>
          <a:ahLst/>
          <a:cxnLst/>
          <a:rect l="0" t="0" r="0" b="0"/>
          <a:pathLst>
            <a:path>
              <a:moveTo>
                <a:pt x="138103" y="0"/>
              </a:moveTo>
              <a:lnTo>
                <a:pt x="138103" y="605023"/>
              </a:lnTo>
              <a:lnTo>
                <a:pt x="0" y="6050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AB936-E39C-4F62-A9C1-3C4DDD55FE23}">
      <dsp:nvSpPr>
        <dsp:cNvPr id="0" name=""/>
        <dsp:cNvSpPr/>
      </dsp:nvSpPr>
      <dsp:spPr>
        <a:xfrm>
          <a:off x="5297109" y="2827737"/>
          <a:ext cx="138103" cy="605023"/>
        </a:xfrm>
        <a:custGeom>
          <a:avLst/>
          <a:gdLst/>
          <a:ahLst/>
          <a:cxnLst/>
          <a:rect l="0" t="0" r="0" b="0"/>
          <a:pathLst>
            <a:path>
              <a:moveTo>
                <a:pt x="138103" y="0"/>
              </a:moveTo>
              <a:lnTo>
                <a:pt x="138103" y="605023"/>
              </a:lnTo>
              <a:lnTo>
                <a:pt x="0" y="6050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E6D18-6D59-4C2B-9E80-D4B9E6E57CF5}">
      <dsp:nvSpPr>
        <dsp:cNvPr id="0" name=""/>
        <dsp:cNvSpPr/>
      </dsp:nvSpPr>
      <dsp:spPr>
        <a:xfrm>
          <a:off x="3047999" y="960056"/>
          <a:ext cx="2387212" cy="1210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943"/>
              </a:lnTo>
              <a:lnTo>
                <a:pt x="2387212" y="1071943"/>
              </a:lnTo>
              <a:lnTo>
                <a:pt x="2387212" y="12100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E218C-F8BA-4F94-8824-F834AD33B24C}">
      <dsp:nvSpPr>
        <dsp:cNvPr id="0" name=""/>
        <dsp:cNvSpPr/>
      </dsp:nvSpPr>
      <dsp:spPr>
        <a:xfrm>
          <a:off x="3047999" y="960056"/>
          <a:ext cx="795737" cy="1210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943"/>
              </a:lnTo>
              <a:lnTo>
                <a:pt x="795737" y="1071943"/>
              </a:lnTo>
              <a:lnTo>
                <a:pt x="795737" y="12100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6B30E-FC6B-44A9-A548-58A91252B095}">
      <dsp:nvSpPr>
        <dsp:cNvPr id="0" name=""/>
        <dsp:cNvSpPr/>
      </dsp:nvSpPr>
      <dsp:spPr>
        <a:xfrm>
          <a:off x="2252262" y="960056"/>
          <a:ext cx="795737" cy="1210047"/>
        </a:xfrm>
        <a:custGeom>
          <a:avLst/>
          <a:gdLst/>
          <a:ahLst/>
          <a:cxnLst/>
          <a:rect l="0" t="0" r="0" b="0"/>
          <a:pathLst>
            <a:path>
              <a:moveTo>
                <a:pt x="795737" y="0"/>
              </a:moveTo>
              <a:lnTo>
                <a:pt x="795737" y="1071943"/>
              </a:lnTo>
              <a:lnTo>
                <a:pt x="0" y="1071943"/>
              </a:lnTo>
              <a:lnTo>
                <a:pt x="0" y="12100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80C7D-CB86-45AF-A393-DAF33F1B8EDA}">
      <dsp:nvSpPr>
        <dsp:cNvPr id="0" name=""/>
        <dsp:cNvSpPr/>
      </dsp:nvSpPr>
      <dsp:spPr>
        <a:xfrm>
          <a:off x="660787" y="960056"/>
          <a:ext cx="2387212" cy="1210047"/>
        </a:xfrm>
        <a:custGeom>
          <a:avLst/>
          <a:gdLst/>
          <a:ahLst/>
          <a:cxnLst/>
          <a:rect l="0" t="0" r="0" b="0"/>
          <a:pathLst>
            <a:path>
              <a:moveTo>
                <a:pt x="2387212" y="0"/>
              </a:moveTo>
              <a:lnTo>
                <a:pt x="2387212" y="1071943"/>
              </a:lnTo>
              <a:lnTo>
                <a:pt x="0" y="1071943"/>
              </a:lnTo>
              <a:lnTo>
                <a:pt x="0" y="12100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9596C-3B6C-4735-B62B-80DC4634576C}">
      <dsp:nvSpPr>
        <dsp:cNvPr id="0" name=""/>
        <dsp:cNvSpPr/>
      </dsp:nvSpPr>
      <dsp:spPr>
        <a:xfrm>
          <a:off x="2390365" y="302421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Presidente: Álvaro</a:t>
          </a:r>
          <a:endParaRPr lang="es-ES" sz="1500" kern="1200" dirty="0"/>
        </a:p>
      </dsp:txBody>
      <dsp:txXfrm>
        <a:off x="2390365" y="302421"/>
        <a:ext cx="1315268" cy="657634"/>
      </dsp:txXfrm>
    </dsp:sp>
    <dsp:sp modelId="{D11E744F-F9BE-4EE1-852E-3982DE204E3A}">
      <dsp:nvSpPr>
        <dsp:cNvPr id="0" name=""/>
        <dsp:cNvSpPr/>
      </dsp:nvSpPr>
      <dsp:spPr>
        <a:xfrm>
          <a:off x="3153" y="2170103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smtClean="0"/>
            <a:t>Marketing</a:t>
          </a:r>
          <a:r>
            <a:rPr lang="es-ES_tradnl" sz="1500" kern="1200" dirty="0" smtClean="0"/>
            <a:t>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 Alba</a:t>
          </a:r>
          <a:endParaRPr lang="es-ES" sz="1500" kern="1200" dirty="0"/>
        </a:p>
      </dsp:txBody>
      <dsp:txXfrm>
        <a:off x="3153" y="2170103"/>
        <a:ext cx="1315268" cy="657634"/>
      </dsp:txXfrm>
    </dsp:sp>
    <dsp:sp modelId="{3A606794-FDDD-4A8D-B1CB-FCA0707D5470}">
      <dsp:nvSpPr>
        <dsp:cNvPr id="0" name=""/>
        <dsp:cNvSpPr/>
      </dsp:nvSpPr>
      <dsp:spPr>
        <a:xfrm>
          <a:off x="1594628" y="2170103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Coordinación: Elsa</a:t>
          </a:r>
          <a:endParaRPr lang="es-ES" sz="1500" kern="1200" dirty="0"/>
        </a:p>
      </dsp:txBody>
      <dsp:txXfrm>
        <a:off x="1594628" y="2170103"/>
        <a:ext cx="1315268" cy="657634"/>
      </dsp:txXfrm>
    </dsp:sp>
    <dsp:sp modelId="{C844DA74-5909-4101-8AC6-454D30AE7FAB}">
      <dsp:nvSpPr>
        <dsp:cNvPr id="0" name=""/>
        <dsp:cNvSpPr/>
      </dsp:nvSpPr>
      <dsp:spPr>
        <a:xfrm>
          <a:off x="3186103" y="2170103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Producción: Alejandro y Daniel</a:t>
          </a:r>
          <a:endParaRPr lang="es-ES" sz="1500" kern="1200" dirty="0"/>
        </a:p>
      </dsp:txBody>
      <dsp:txXfrm>
        <a:off x="3186103" y="2170103"/>
        <a:ext cx="1315268" cy="657634"/>
      </dsp:txXfrm>
    </dsp:sp>
    <dsp:sp modelId="{E00385E9-240E-40E6-ACC3-1F468B6E6766}">
      <dsp:nvSpPr>
        <dsp:cNvPr id="0" name=""/>
        <dsp:cNvSpPr/>
      </dsp:nvSpPr>
      <dsp:spPr>
        <a:xfrm>
          <a:off x="4777578" y="2170103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Contabilidad: </a:t>
          </a:r>
          <a:r>
            <a:rPr lang="es-ES_tradnl" sz="1500" kern="1200" dirty="0" err="1" smtClean="0"/>
            <a:t>Alvaro</a:t>
          </a:r>
          <a:endParaRPr lang="es-ES" sz="1500" kern="1200" dirty="0"/>
        </a:p>
      </dsp:txBody>
      <dsp:txXfrm>
        <a:off x="4777578" y="2170103"/>
        <a:ext cx="1315268" cy="657634"/>
      </dsp:txXfrm>
    </dsp:sp>
    <dsp:sp modelId="{918E6908-67F3-46B4-91A1-93795F6B969C}">
      <dsp:nvSpPr>
        <dsp:cNvPr id="0" name=""/>
        <dsp:cNvSpPr/>
      </dsp:nvSpPr>
      <dsp:spPr>
        <a:xfrm>
          <a:off x="3981840" y="3103943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Tesorero: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smtClean="0"/>
            <a:t>Carlos</a:t>
          </a:r>
          <a:endParaRPr lang="es-ES" sz="1500" kern="1200" dirty="0"/>
        </a:p>
      </dsp:txBody>
      <dsp:txXfrm>
        <a:off x="3981840" y="3103943"/>
        <a:ext cx="1315268" cy="657634"/>
      </dsp:txXfrm>
    </dsp:sp>
    <dsp:sp modelId="{752784A7-D5C0-4C93-99C2-12410969F040}">
      <dsp:nvSpPr>
        <dsp:cNvPr id="0" name=""/>
        <dsp:cNvSpPr/>
      </dsp:nvSpPr>
      <dsp:spPr>
        <a:xfrm>
          <a:off x="1594628" y="1236262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Secretaria: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 Alba</a:t>
          </a:r>
          <a:endParaRPr lang="es-ES" sz="1500" kern="1200" dirty="0"/>
        </a:p>
      </dsp:txBody>
      <dsp:txXfrm>
        <a:off x="1594628" y="1236262"/>
        <a:ext cx="1315268" cy="657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53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66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57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66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51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95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75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52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11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8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86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A6BF-8300-475B-B393-CD8C24392781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C7BD-A197-41C6-ABB3-A3BC03DAEF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99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37764706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1176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Organizacion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2019-11-11T11:23:56Z</dcterms:created>
  <dcterms:modified xsi:type="dcterms:W3CDTF">2019-11-21T13:20:50Z</dcterms:modified>
</cp:coreProperties>
</file>