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A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0" autoAdjust="0"/>
  </p:normalViewPr>
  <p:slideViewPr>
    <p:cSldViewPr>
      <p:cViewPr>
        <p:scale>
          <a:sx n="82" d="100"/>
          <a:sy n="82" d="100"/>
        </p:scale>
        <p:origin x="-15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24B7E-AB60-40DA-8263-D239F3BC13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885FED1-8E61-4EE6-904F-142046C356F6}">
      <dgm:prSet phldrT="[Texto]"/>
      <dgm:spPr>
        <a:solidFill>
          <a:srgbClr val="DBA9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Presidente: Nerea</a:t>
          </a:r>
          <a:endParaRPr lang="es-ES" dirty="0"/>
        </a:p>
      </dgm:t>
    </dgm:pt>
    <dgm:pt modelId="{C19F229B-AAE2-46DA-BA93-F80D0A1D3F25}" type="parTrans" cxnId="{0ACBD94E-E627-4939-9CCC-D7E66B5A5C41}">
      <dgm:prSet/>
      <dgm:spPr/>
      <dgm:t>
        <a:bodyPr/>
        <a:lstStyle/>
        <a:p>
          <a:endParaRPr lang="es-ES"/>
        </a:p>
      </dgm:t>
    </dgm:pt>
    <dgm:pt modelId="{F3A97767-2C52-4205-A374-2EEB37C137D8}" type="sibTrans" cxnId="{0ACBD94E-E627-4939-9CCC-D7E66B5A5C41}">
      <dgm:prSet/>
      <dgm:spPr/>
      <dgm:t>
        <a:bodyPr/>
        <a:lstStyle/>
        <a:p>
          <a:endParaRPr lang="es-ES"/>
        </a:p>
      </dgm:t>
    </dgm:pt>
    <dgm:pt modelId="{B4ABE5A1-76CE-4381-A999-52942414A15F}" type="asst">
      <dgm:prSet phldrT="[Texto]"/>
      <dgm:spPr>
        <a:solidFill>
          <a:srgbClr val="DBA9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Secretaria: Beatriz</a:t>
          </a:r>
          <a:endParaRPr lang="es-ES" dirty="0"/>
        </a:p>
      </dgm:t>
    </dgm:pt>
    <dgm:pt modelId="{3D8516CE-E82E-42EF-83C2-1B5DAB23D60D}" type="parTrans" cxnId="{93647603-DBB7-481D-A015-C7D67524790C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78B003F2-6280-421B-BBAC-A899E1F0EE1F}" type="sibTrans" cxnId="{93647603-DBB7-481D-A015-C7D67524790C}">
      <dgm:prSet/>
      <dgm:spPr/>
      <dgm:t>
        <a:bodyPr/>
        <a:lstStyle/>
        <a:p>
          <a:endParaRPr lang="es-ES"/>
        </a:p>
      </dgm:t>
    </dgm:pt>
    <dgm:pt modelId="{43B7B2F9-E2CC-488F-8426-8C21FCB3951B}">
      <dgm:prSet phldrT="[Texto]"/>
      <dgm:spPr>
        <a:solidFill>
          <a:srgbClr val="DBA9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Marketing: Cristal</a:t>
          </a:r>
          <a:endParaRPr lang="es-ES" dirty="0"/>
        </a:p>
      </dgm:t>
    </dgm:pt>
    <dgm:pt modelId="{80E6BD88-1E9F-4EE1-835A-F8691EA07FF7}" type="parTrans" cxnId="{E1F1AC9A-81AF-4FBD-96CE-676CE21559BD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21891A3A-8570-43EC-AC18-E19351FFBCCC}" type="sibTrans" cxnId="{E1F1AC9A-81AF-4FBD-96CE-676CE21559BD}">
      <dgm:prSet/>
      <dgm:spPr/>
      <dgm:t>
        <a:bodyPr/>
        <a:lstStyle/>
        <a:p>
          <a:endParaRPr lang="es-ES"/>
        </a:p>
      </dgm:t>
    </dgm:pt>
    <dgm:pt modelId="{D387A0CB-7CD5-41A5-B7F2-D5D344F31FBA}">
      <dgm:prSet phldrT="[Texto]"/>
      <dgm:spPr>
        <a:solidFill>
          <a:srgbClr val="DBA9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Coordinación:  Alejandro y Elisandro</a:t>
          </a:r>
          <a:endParaRPr lang="es-ES" dirty="0"/>
        </a:p>
      </dgm:t>
    </dgm:pt>
    <dgm:pt modelId="{A6C2FF3B-CF05-4FC1-A19D-7AE6FD35E5BA}" type="parTrans" cxnId="{4863597D-2535-485C-BDB2-E1DACC351D73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6DE030F7-2BE0-4BF6-A7F5-C71A5D662E88}" type="sibTrans" cxnId="{4863597D-2535-485C-BDB2-E1DACC351D73}">
      <dgm:prSet/>
      <dgm:spPr/>
      <dgm:t>
        <a:bodyPr/>
        <a:lstStyle/>
        <a:p>
          <a:endParaRPr lang="es-ES"/>
        </a:p>
      </dgm:t>
    </dgm:pt>
    <dgm:pt modelId="{A829C523-4918-48A4-BCA3-C58B2E9A976B}">
      <dgm:prSet phldrT="[Texto]"/>
      <dgm:spPr>
        <a:solidFill>
          <a:srgbClr val="DBA9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Contabilidad:</a:t>
          </a:r>
          <a:r>
            <a:rPr lang="es-ES" baseline="0" dirty="0" smtClean="0"/>
            <a:t> Beatriz</a:t>
          </a:r>
          <a:endParaRPr lang="es-ES" dirty="0"/>
        </a:p>
      </dgm:t>
    </dgm:pt>
    <dgm:pt modelId="{886EC8BF-A755-4F25-BDAE-51EA78423202}" type="parTrans" cxnId="{3591030C-37AA-4B9E-B857-4FEB12AE8DE4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5E60B661-BF58-4E51-8163-2EC5237C6E00}" type="sibTrans" cxnId="{3591030C-37AA-4B9E-B857-4FEB12AE8DE4}">
      <dgm:prSet/>
      <dgm:spPr/>
      <dgm:t>
        <a:bodyPr/>
        <a:lstStyle/>
        <a:p>
          <a:endParaRPr lang="es-ES"/>
        </a:p>
      </dgm:t>
    </dgm:pt>
    <dgm:pt modelId="{BA08D08C-60D2-46CA-94BE-239828D4C123}">
      <dgm:prSet/>
      <dgm:spPr>
        <a:solidFill>
          <a:srgbClr val="DBA9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Producción: Nerea</a:t>
          </a:r>
          <a:endParaRPr lang="es-ES" dirty="0"/>
        </a:p>
      </dgm:t>
    </dgm:pt>
    <dgm:pt modelId="{E583DDF8-BE44-4320-9A1C-D5CB3FA86A7D}" type="parTrans" cxnId="{19EC21E0-50D7-4696-AAA2-826F3B5E279B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391B896A-A47F-4EA3-9B39-A165D910EB90}" type="sibTrans" cxnId="{19EC21E0-50D7-4696-AAA2-826F3B5E279B}">
      <dgm:prSet/>
      <dgm:spPr/>
      <dgm:t>
        <a:bodyPr/>
        <a:lstStyle/>
        <a:p>
          <a:endParaRPr lang="es-ES"/>
        </a:p>
      </dgm:t>
    </dgm:pt>
    <dgm:pt modelId="{4F420465-76D7-4908-AC8F-5571160FFEDC}" type="asst">
      <dgm:prSet/>
      <dgm:spPr>
        <a:solidFill>
          <a:srgbClr val="DBA9C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Tesorero: Elisandro</a:t>
          </a:r>
          <a:endParaRPr lang="es-ES" dirty="0"/>
        </a:p>
      </dgm:t>
    </dgm:pt>
    <dgm:pt modelId="{438CE08C-8D46-4B97-900E-AF6698669C45}" type="parTrans" cxnId="{C77E82C1-E5D5-4F93-98B5-72CF9A0E612E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59D24070-5A6B-4038-99B4-7D45C18BB28C}" type="sibTrans" cxnId="{C77E82C1-E5D5-4F93-98B5-72CF9A0E612E}">
      <dgm:prSet/>
      <dgm:spPr/>
      <dgm:t>
        <a:bodyPr/>
        <a:lstStyle/>
        <a:p>
          <a:endParaRPr lang="es-ES"/>
        </a:p>
      </dgm:t>
    </dgm:pt>
    <dgm:pt modelId="{82DBF03E-01A2-4CF7-A06E-75F1B023BA84}" type="pres">
      <dgm:prSet presAssocID="{24B24B7E-AB60-40DA-8263-D239F3BC13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BC50540-85FC-433A-9641-9AA9A32B60B0}" type="pres">
      <dgm:prSet presAssocID="{E885FED1-8E61-4EE6-904F-142046C356F6}" presName="hierRoot1" presStyleCnt="0">
        <dgm:presLayoutVars>
          <dgm:hierBranch val="init"/>
        </dgm:presLayoutVars>
      </dgm:prSet>
      <dgm:spPr/>
    </dgm:pt>
    <dgm:pt modelId="{B43A47FA-CD50-44AD-A947-C3D07E5FD273}" type="pres">
      <dgm:prSet presAssocID="{E885FED1-8E61-4EE6-904F-142046C356F6}" presName="rootComposite1" presStyleCnt="0"/>
      <dgm:spPr/>
    </dgm:pt>
    <dgm:pt modelId="{D8C87BB0-7156-4440-B386-3DB5EF2E6765}" type="pres">
      <dgm:prSet presAssocID="{E885FED1-8E61-4EE6-904F-142046C356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66E8EA1-5EAF-42C9-ABA6-5B0D0F3677E4}" type="pres">
      <dgm:prSet presAssocID="{E885FED1-8E61-4EE6-904F-142046C356F6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2FB3DFD-932A-485F-B9F8-C2DAA6B08B3E}" type="pres">
      <dgm:prSet presAssocID="{E885FED1-8E61-4EE6-904F-142046C356F6}" presName="hierChild2" presStyleCnt="0"/>
      <dgm:spPr/>
    </dgm:pt>
    <dgm:pt modelId="{348AAACC-BB46-438D-86A2-57D52CAC27EE}" type="pres">
      <dgm:prSet presAssocID="{80E6BD88-1E9F-4EE1-835A-F8691EA07FF7}" presName="Name37" presStyleLbl="parChTrans1D2" presStyleIdx="0" presStyleCnt="5"/>
      <dgm:spPr/>
      <dgm:t>
        <a:bodyPr/>
        <a:lstStyle/>
        <a:p>
          <a:endParaRPr lang="es-ES"/>
        </a:p>
      </dgm:t>
    </dgm:pt>
    <dgm:pt modelId="{F905DFFB-BA55-40B1-A74F-1998ACEAB83E}" type="pres">
      <dgm:prSet presAssocID="{43B7B2F9-E2CC-488F-8426-8C21FCB3951B}" presName="hierRoot2" presStyleCnt="0">
        <dgm:presLayoutVars>
          <dgm:hierBranch val="init"/>
        </dgm:presLayoutVars>
      </dgm:prSet>
      <dgm:spPr/>
    </dgm:pt>
    <dgm:pt modelId="{46B00312-C69E-4FDE-AFD4-CB3C951A7DBC}" type="pres">
      <dgm:prSet presAssocID="{43B7B2F9-E2CC-488F-8426-8C21FCB3951B}" presName="rootComposite" presStyleCnt="0"/>
      <dgm:spPr/>
    </dgm:pt>
    <dgm:pt modelId="{4B62652C-13F5-40F2-9CAE-18F8D78D5667}" type="pres">
      <dgm:prSet presAssocID="{43B7B2F9-E2CC-488F-8426-8C21FCB3951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45CED1-39EC-4A3D-A412-A685E0704023}" type="pres">
      <dgm:prSet presAssocID="{43B7B2F9-E2CC-488F-8426-8C21FCB3951B}" presName="rootConnector" presStyleLbl="node2" presStyleIdx="0" presStyleCnt="4"/>
      <dgm:spPr/>
      <dgm:t>
        <a:bodyPr/>
        <a:lstStyle/>
        <a:p>
          <a:endParaRPr lang="es-ES"/>
        </a:p>
      </dgm:t>
    </dgm:pt>
    <dgm:pt modelId="{46DABDCC-846B-4307-A677-B6B890FF4EC6}" type="pres">
      <dgm:prSet presAssocID="{43B7B2F9-E2CC-488F-8426-8C21FCB3951B}" presName="hierChild4" presStyleCnt="0"/>
      <dgm:spPr/>
    </dgm:pt>
    <dgm:pt modelId="{F910504A-D013-4F5B-8D46-05EB7A12CB1B}" type="pres">
      <dgm:prSet presAssocID="{43B7B2F9-E2CC-488F-8426-8C21FCB3951B}" presName="hierChild5" presStyleCnt="0"/>
      <dgm:spPr/>
    </dgm:pt>
    <dgm:pt modelId="{F7BB7522-ADC5-49BA-B5AA-A0D1E2A4C953}" type="pres">
      <dgm:prSet presAssocID="{A6C2FF3B-CF05-4FC1-A19D-7AE6FD35E5BA}" presName="Name37" presStyleLbl="parChTrans1D2" presStyleIdx="1" presStyleCnt="5"/>
      <dgm:spPr/>
      <dgm:t>
        <a:bodyPr/>
        <a:lstStyle/>
        <a:p>
          <a:endParaRPr lang="es-ES"/>
        </a:p>
      </dgm:t>
    </dgm:pt>
    <dgm:pt modelId="{5B1E6392-BA16-4507-A38E-DA2ADD57A3FC}" type="pres">
      <dgm:prSet presAssocID="{D387A0CB-7CD5-41A5-B7F2-D5D344F31FBA}" presName="hierRoot2" presStyleCnt="0">
        <dgm:presLayoutVars>
          <dgm:hierBranch val="init"/>
        </dgm:presLayoutVars>
      </dgm:prSet>
      <dgm:spPr/>
    </dgm:pt>
    <dgm:pt modelId="{8BECF2A3-E7E5-4AD5-B8AD-F5DFA526B5A3}" type="pres">
      <dgm:prSet presAssocID="{D387A0CB-7CD5-41A5-B7F2-D5D344F31FBA}" presName="rootComposite" presStyleCnt="0"/>
      <dgm:spPr/>
    </dgm:pt>
    <dgm:pt modelId="{F800C576-8B15-4453-BB8D-AA379C32F68F}" type="pres">
      <dgm:prSet presAssocID="{D387A0CB-7CD5-41A5-B7F2-D5D344F31FB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CA6CC9-7C12-4E20-AE7A-B2CD63F8CA14}" type="pres">
      <dgm:prSet presAssocID="{D387A0CB-7CD5-41A5-B7F2-D5D344F31FBA}" presName="rootConnector" presStyleLbl="node2" presStyleIdx="1" presStyleCnt="4"/>
      <dgm:spPr/>
      <dgm:t>
        <a:bodyPr/>
        <a:lstStyle/>
        <a:p>
          <a:endParaRPr lang="es-ES"/>
        </a:p>
      </dgm:t>
    </dgm:pt>
    <dgm:pt modelId="{73158FA8-3DEA-4C46-8886-37A3A71227AF}" type="pres">
      <dgm:prSet presAssocID="{D387A0CB-7CD5-41A5-B7F2-D5D344F31FBA}" presName="hierChild4" presStyleCnt="0"/>
      <dgm:spPr/>
    </dgm:pt>
    <dgm:pt modelId="{E59BF232-2190-433E-B2AD-8FAEA3D7DC6A}" type="pres">
      <dgm:prSet presAssocID="{D387A0CB-7CD5-41A5-B7F2-D5D344F31FBA}" presName="hierChild5" presStyleCnt="0"/>
      <dgm:spPr/>
    </dgm:pt>
    <dgm:pt modelId="{958BE46B-7668-44D1-B189-F103A09F6815}" type="pres">
      <dgm:prSet presAssocID="{E583DDF8-BE44-4320-9A1C-D5CB3FA86A7D}" presName="Name37" presStyleLbl="parChTrans1D2" presStyleIdx="2" presStyleCnt="5"/>
      <dgm:spPr/>
      <dgm:t>
        <a:bodyPr/>
        <a:lstStyle/>
        <a:p>
          <a:endParaRPr lang="es-ES"/>
        </a:p>
      </dgm:t>
    </dgm:pt>
    <dgm:pt modelId="{68F055E9-31F0-4ABF-9006-AA0111FB5A39}" type="pres">
      <dgm:prSet presAssocID="{BA08D08C-60D2-46CA-94BE-239828D4C123}" presName="hierRoot2" presStyleCnt="0">
        <dgm:presLayoutVars>
          <dgm:hierBranch val="init"/>
        </dgm:presLayoutVars>
      </dgm:prSet>
      <dgm:spPr/>
    </dgm:pt>
    <dgm:pt modelId="{65F29D6B-8723-4357-93C9-66BC56C1D9AA}" type="pres">
      <dgm:prSet presAssocID="{BA08D08C-60D2-46CA-94BE-239828D4C123}" presName="rootComposite" presStyleCnt="0"/>
      <dgm:spPr/>
    </dgm:pt>
    <dgm:pt modelId="{8B0C7C62-42BC-4005-9A52-2CE56CC6BEC9}" type="pres">
      <dgm:prSet presAssocID="{BA08D08C-60D2-46CA-94BE-239828D4C12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5FBF78-6E88-471F-A313-F5D6B18F160E}" type="pres">
      <dgm:prSet presAssocID="{BA08D08C-60D2-46CA-94BE-239828D4C123}" presName="rootConnector" presStyleLbl="node2" presStyleIdx="2" presStyleCnt="4"/>
      <dgm:spPr/>
      <dgm:t>
        <a:bodyPr/>
        <a:lstStyle/>
        <a:p>
          <a:endParaRPr lang="es-ES"/>
        </a:p>
      </dgm:t>
    </dgm:pt>
    <dgm:pt modelId="{BF4F1323-FA63-4D48-B532-EA26C2A4C1B0}" type="pres">
      <dgm:prSet presAssocID="{BA08D08C-60D2-46CA-94BE-239828D4C123}" presName="hierChild4" presStyleCnt="0"/>
      <dgm:spPr/>
    </dgm:pt>
    <dgm:pt modelId="{8B7F69B1-E005-43BA-A10D-B375F6EF54F1}" type="pres">
      <dgm:prSet presAssocID="{BA08D08C-60D2-46CA-94BE-239828D4C123}" presName="hierChild5" presStyleCnt="0"/>
      <dgm:spPr/>
    </dgm:pt>
    <dgm:pt modelId="{2D7CFCF9-6F98-41EE-B79D-9FFFC5BCC48C}" type="pres">
      <dgm:prSet presAssocID="{886EC8BF-A755-4F25-BDAE-51EA78423202}" presName="Name37" presStyleLbl="parChTrans1D2" presStyleIdx="3" presStyleCnt="5"/>
      <dgm:spPr/>
      <dgm:t>
        <a:bodyPr/>
        <a:lstStyle/>
        <a:p>
          <a:endParaRPr lang="es-ES"/>
        </a:p>
      </dgm:t>
    </dgm:pt>
    <dgm:pt modelId="{47321AD7-27E7-4ACE-91C4-FEE97C70A618}" type="pres">
      <dgm:prSet presAssocID="{A829C523-4918-48A4-BCA3-C58B2E9A976B}" presName="hierRoot2" presStyleCnt="0">
        <dgm:presLayoutVars>
          <dgm:hierBranch val="init"/>
        </dgm:presLayoutVars>
      </dgm:prSet>
      <dgm:spPr/>
    </dgm:pt>
    <dgm:pt modelId="{A8FE49DF-D6AB-4E44-A3C6-0DD46EB53AA4}" type="pres">
      <dgm:prSet presAssocID="{A829C523-4918-48A4-BCA3-C58B2E9A976B}" presName="rootComposite" presStyleCnt="0"/>
      <dgm:spPr/>
    </dgm:pt>
    <dgm:pt modelId="{2A718B4A-9FEF-4204-A2B1-75BF2F3785C4}" type="pres">
      <dgm:prSet presAssocID="{A829C523-4918-48A4-BCA3-C58B2E9A976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F2CDB7-272C-42D2-AEE2-1543725C61E9}" type="pres">
      <dgm:prSet presAssocID="{A829C523-4918-48A4-BCA3-C58B2E9A976B}" presName="rootConnector" presStyleLbl="node2" presStyleIdx="3" presStyleCnt="4"/>
      <dgm:spPr/>
      <dgm:t>
        <a:bodyPr/>
        <a:lstStyle/>
        <a:p>
          <a:endParaRPr lang="es-ES"/>
        </a:p>
      </dgm:t>
    </dgm:pt>
    <dgm:pt modelId="{0FD43BC7-EB7C-4647-B1C0-6A104F6BFA96}" type="pres">
      <dgm:prSet presAssocID="{A829C523-4918-48A4-BCA3-C58B2E9A976B}" presName="hierChild4" presStyleCnt="0"/>
      <dgm:spPr/>
    </dgm:pt>
    <dgm:pt modelId="{178543AE-940B-45FA-B3B5-CA5E3D7337CD}" type="pres">
      <dgm:prSet presAssocID="{A829C523-4918-48A4-BCA3-C58B2E9A976B}" presName="hierChild5" presStyleCnt="0"/>
      <dgm:spPr/>
    </dgm:pt>
    <dgm:pt modelId="{BC79C881-E959-42FA-9744-4F471797732A}" type="pres">
      <dgm:prSet presAssocID="{438CE08C-8D46-4B97-900E-AF6698669C45}" presName="Name111" presStyleLbl="parChTrans1D3" presStyleIdx="0" presStyleCnt="1"/>
      <dgm:spPr/>
      <dgm:t>
        <a:bodyPr/>
        <a:lstStyle/>
        <a:p>
          <a:endParaRPr lang="es-ES"/>
        </a:p>
      </dgm:t>
    </dgm:pt>
    <dgm:pt modelId="{243DA276-4164-477A-9DF0-FD1374657988}" type="pres">
      <dgm:prSet presAssocID="{4F420465-76D7-4908-AC8F-5571160FFEDC}" presName="hierRoot3" presStyleCnt="0">
        <dgm:presLayoutVars>
          <dgm:hierBranch val="init"/>
        </dgm:presLayoutVars>
      </dgm:prSet>
      <dgm:spPr/>
    </dgm:pt>
    <dgm:pt modelId="{25C3731D-FC2F-43EF-81EC-5CFB7AFFD3EA}" type="pres">
      <dgm:prSet presAssocID="{4F420465-76D7-4908-AC8F-5571160FFEDC}" presName="rootComposite3" presStyleCnt="0"/>
      <dgm:spPr/>
    </dgm:pt>
    <dgm:pt modelId="{39B87E58-8C0A-4D8E-A28F-643C1C4C441F}" type="pres">
      <dgm:prSet presAssocID="{4F420465-76D7-4908-AC8F-5571160FFEDC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4933AA-90D0-498C-A781-34372FD0C22F}" type="pres">
      <dgm:prSet presAssocID="{4F420465-76D7-4908-AC8F-5571160FFEDC}" presName="rootConnector3" presStyleLbl="asst2" presStyleIdx="0" presStyleCnt="1"/>
      <dgm:spPr/>
      <dgm:t>
        <a:bodyPr/>
        <a:lstStyle/>
        <a:p>
          <a:endParaRPr lang="es-ES"/>
        </a:p>
      </dgm:t>
    </dgm:pt>
    <dgm:pt modelId="{91D727C8-6586-43B6-90BF-10ABC7836B18}" type="pres">
      <dgm:prSet presAssocID="{4F420465-76D7-4908-AC8F-5571160FFEDC}" presName="hierChild6" presStyleCnt="0"/>
      <dgm:spPr/>
    </dgm:pt>
    <dgm:pt modelId="{9621A805-2851-4D94-A68F-46B0FDCEDC40}" type="pres">
      <dgm:prSet presAssocID="{4F420465-76D7-4908-AC8F-5571160FFEDC}" presName="hierChild7" presStyleCnt="0"/>
      <dgm:spPr/>
    </dgm:pt>
    <dgm:pt modelId="{E553FD00-5688-4CDB-90FB-8D50F032E461}" type="pres">
      <dgm:prSet presAssocID="{E885FED1-8E61-4EE6-904F-142046C356F6}" presName="hierChild3" presStyleCnt="0"/>
      <dgm:spPr/>
    </dgm:pt>
    <dgm:pt modelId="{C98689CA-EFB3-4D63-9CDC-CEEA8EBF8435}" type="pres">
      <dgm:prSet presAssocID="{3D8516CE-E82E-42EF-83C2-1B5DAB23D60D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0F12E7D7-E6AB-4299-8055-7D5759113C06}" type="pres">
      <dgm:prSet presAssocID="{B4ABE5A1-76CE-4381-A999-52942414A15F}" presName="hierRoot3" presStyleCnt="0">
        <dgm:presLayoutVars>
          <dgm:hierBranch val="init"/>
        </dgm:presLayoutVars>
      </dgm:prSet>
      <dgm:spPr/>
    </dgm:pt>
    <dgm:pt modelId="{AFE08380-27C3-40AB-A5CE-704F8AF79A7D}" type="pres">
      <dgm:prSet presAssocID="{B4ABE5A1-76CE-4381-A999-52942414A15F}" presName="rootComposite3" presStyleCnt="0"/>
      <dgm:spPr/>
    </dgm:pt>
    <dgm:pt modelId="{794C5DB3-8FF6-407C-B2F2-74207069229C}" type="pres">
      <dgm:prSet presAssocID="{B4ABE5A1-76CE-4381-A999-52942414A15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ABB3E2-BDF8-44FA-BCF3-AA8C3285589C}" type="pres">
      <dgm:prSet presAssocID="{B4ABE5A1-76CE-4381-A999-52942414A15F}" presName="rootConnector3" presStyleLbl="asst1" presStyleIdx="0" presStyleCnt="1"/>
      <dgm:spPr/>
      <dgm:t>
        <a:bodyPr/>
        <a:lstStyle/>
        <a:p>
          <a:endParaRPr lang="es-ES"/>
        </a:p>
      </dgm:t>
    </dgm:pt>
    <dgm:pt modelId="{D824C47E-4330-412D-8A16-37ECE32412F3}" type="pres">
      <dgm:prSet presAssocID="{B4ABE5A1-76CE-4381-A999-52942414A15F}" presName="hierChild6" presStyleCnt="0"/>
      <dgm:spPr/>
    </dgm:pt>
    <dgm:pt modelId="{3D9C769C-281A-43B7-90DE-A68E03D77FE4}" type="pres">
      <dgm:prSet presAssocID="{B4ABE5A1-76CE-4381-A999-52942414A15F}" presName="hierChild7" presStyleCnt="0"/>
      <dgm:spPr/>
    </dgm:pt>
  </dgm:ptLst>
  <dgm:cxnLst>
    <dgm:cxn modelId="{19EC21E0-50D7-4696-AAA2-826F3B5E279B}" srcId="{E885FED1-8E61-4EE6-904F-142046C356F6}" destId="{BA08D08C-60D2-46CA-94BE-239828D4C123}" srcOrd="3" destOrd="0" parTransId="{E583DDF8-BE44-4320-9A1C-D5CB3FA86A7D}" sibTransId="{391B896A-A47F-4EA3-9B39-A165D910EB90}"/>
    <dgm:cxn modelId="{924C6314-02FC-46B6-A096-924B37D73EDD}" type="presOf" srcId="{BA08D08C-60D2-46CA-94BE-239828D4C123}" destId="{6E5FBF78-6E88-471F-A313-F5D6B18F160E}" srcOrd="1" destOrd="0" presId="urn:microsoft.com/office/officeart/2005/8/layout/orgChart1"/>
    <dgm:cxn modelId="{634648DC-6CA6-4889-8776-4227AD375319}" type="presOf" srcId="{D387A0CB-7CD5-41A5-B7F2-D5D344F31FBA}" destId="{F800C576-8B15-4453-BB8D-AA379C32F68F}" srcOrd="0" destOrd="0" presId="urn:microsoft.com/office/officeart/2005/8/layout/orgChart1"/>
    <dgm:cxn modelId="{09E8264D-5350-4B73-B5E6-49D8962A4443}" type="presOf" srcId="{886EC8BF-A755-4F25-BDAE-51EA78423202}" destId="{2D7CFCF9-6F98-41EE-B79D-9FFFC5BCC48C}" srcOrd="0" destOrd="0" presId="urn:microsoft.com/office/officeart/2005/8/layout/orgChart1"/>
    <dgm:cxn modelId="{13361843-09F7-4796-9E3A-156E24CF979F}" type="presOf" srcId="{BA08D08C-60D2-46CA-94BE-239828D4C123}" destId="{8B0C7C62-42BC-4005-9A52-2CE56CC6BEC9}" srcOrd="0" destOrd="0" presId="urn:microsoft.com/office/officeart/2005/8/layout/orgChart1"/>
    <dgm:cxn modelId="{B4587B06-6996-459B-B825-DB01A94AFF08}" type="presOf" srcId="{D387A0CB-7CD5-41A5-B7F2-D5D344F31FBA}" destId="{55CA6CC9-7C12-4E20-AE7A-B2CD63F8CA14}" srcOrd="1" destOrd="0" presId="urn:microsoft.com/office/officeart/2005/8/layout/orgChart1"/>
    <dgm:cxn modelId="{188FEC86-0B18-433D-B1BA-097D4AA2C3C9}" type="presOf" srcId="{438CE08C-8D46-4B97-900E-AF6698669C45}" destId="{BC79C881-E959-42FA-9744-4F471797732A}" srcOrd="0" destOrd="0" presId="urn:microsoft.com/office/officeart/2005/8/layout/orgChart1"/>
    <dgm:cxn modelId="{93647603-DBB7-481D-A015-C7D67524790C}" srcId="{E885FED1-8E61-4EE6-904F-142046C356F6}" destId="{B4ABE5A1-76CE-4381-A999-52942414A15F}" srcOrd="0" destOrd="0" parTransId="{3D8516CE-E82E-42EF-83C2-1B5DAB23D60D}" sibTransId="{78B003F2-6280-421B-BBAC-A899E1F0EE1F}"/>
    <dgm:cxn modelId="{A7C4E393-70A2-45D8-B9C7-B391337A61C8}" type="presOf" srcId="{43B7B2F9-E2CC-488F-8426-8C21FCB3951B}" destId="{3D45CED1-39EC-4A3D-A412-A685E0704023}" srcOrd="1" destOrd="0" presId="urn:microsoft.com/office/officeart/2005/8/layout/orgChart1"/>
    <dgm:cxn modelId="{705A249E-52BA-4BF6-91D8-0F22916BB776}" type="presOf" srcId="{4F420465-76D7-4908-AC8F-5571160FFEDC}" destId="{39B87E58-8C0A-4D8E-A28F-643C1C4C441F}" srcOrd="0" destOrd="0" presId="urn:microsoft.com/office/officeart/2005/8/layout/orgChart1"/>
    <dgm:cxn modelId="{9D1704E4-672B-427B-8DC1-5C405D71326D}" type="presOf" srcId="{4F420465-76D7-4908-AC8F-5571160FFEDC}" destId="{504933AA-90D0-498C-A781-34372FD0C22F}" srcOrd="1" destOrd="0" presId="urn:microsoft.com/office/officeart/2005/8/layout/orgChart1"/>
    <dgm:cxn modelId="{1FCB1772-745E-452C-942A-C564AA99FBC5}" type="presOf" srcId="{43B7B2F9-E2CC-488F-8426-8C21FCB3951B}" destId="{4B62652C-13F5-40F2-9CAE-18F8D78D5667}" srcOrd="0" destOrd="0" presId="urn:microsoft.com/office/officeart/2005/8/layout/orgChart1"/>
    <dgm:cxn modelId="{3591030C-37AA-4B9E-B857-4FEB12AE8DE4}" srcId="{E885FED1-8E61-4EE6-904F-142046C356F6}" destId="{A829C523-4918-48A4-BCA3-C58B2E9A976B}" srcOrd="4" destOrd="0" parTransId="{886EC8BF-A755-4F25-BDAE-51EA78423202}" sibTransId="{5E60B661-BF58-4E51-8163-2EC5237C6E00}"/>
    <dgm:cxn modelId="{98BADF7B-97A5-441F-B230-7514B76F28FB}" type="presOf" srcId="{A829C523-4918-48A4-BCA3-C58B2E9A976B}" destId="{9BF2CDB7-272C-42D2-AEE2-1543725C61E9}" srcOrd="1" destOrd="0" presId="urn:microsoft.com/office/officeart/2005/8/layout/orgChart1"/>
    <dgm:cxn modelId="{E1F1AC9A-81AF-4FBD-96CE-676CE21559BD}" srcId="{E885FED1-8E61-4EE6-904F-142046C356F6}" destId="{43B7B2F9-E2CC-488F-8426-8C21FCB3951B}" srcOrd="1" destOrd="0" parTransId="{80E6BD88-1E9F-4EE1-835A-F8691EA07FF7}" sibTransId="{21891A3A-8570-43EC-AC18-E19351FFBCCC}"/>
    <dgm:cxn modelId="{96040356-A9A5-4D3D-B2E9-E490B6EFACA9}" type="presOf" srcId="{E583DDF8-BE44-4320-9A1C-D5CB3FA86A7D}" destId="{958BE46B-7668-44D1-B189-F103A09F6815}" srcOrd="0" destOrd="0" presId="urn:microsoft.com/office/officeart/2005/8/layout/orgChart1"/>
    <dgm:cxn modelId="{7C1F9574-5BB5-4803-9E84-DC5E4988B9D9}" type="presOf" srcId="{E885FED1-8E61-4EE6-904F-142046C356F6}" destId="{866E8EA1-5EAF-42C9-ABA6-5B0D0F3677E4}" srcOrd="1" destOrd="0" presId="urn:microsoft.com/office/officeart/2005/8/layout/orgChart1"/>
    <dgm:cxn modelId="{0ACBD94E-E627-4939-9CCC-D7E66B5A5C41}" srcId="{24B24B7E-AB60-40DA-8263-D239F3BC1323}" destId="{E885FED1-8E61-4EE6-904F-142046C356F6}" srcOrd="0" destOrd="0" parTransId="{C19F229B-AAE2-46DA-BA93-F80D0A1D3F25}" sibTransId="{F3A97767-2C52-4205-A374-2EEB37C137D8}"/>
    <dgm:cxn modelId="{122CBE8F-18BA-4A9B-868A-18D1721881D7}" type="presOf" srcId="{3D8516CE-E82E-42EF-83C2-1B5DAB23D60D}" destId="{C98689CA-EFB3-4D63-9CDC-CEEA8EBF8435}" srcOrd="0" destOrd="0" presId="urn:microsoft.com/office/officeart/2005/8/layout/orgChart1"/>
    <dgm:cxn modelId="{12A43B9D-E39E-47D9-B0BA-0FC8B2AD3738}" type="presOf" srcId="{B4ABE5A1-76CE-4381-A999-52942414A15F}" destId="{794C5DB3-8FF6-407C-B2F2-74207069229C}" srcOrd="0" destOrd="0" presId="urn:microsoft.com/office/officeart/2005/8/layout/orgChart1"/>
    <dgm:cxn modelId="{ADA077E7-5DEB-4A04-8A71-4764AB6956E1}" type="presOf" srcId="{B4ABE5A1-76CE-4381-A999-52942414A15F}" destId="{5BABB3E2-BDF8-44FA-BCF3-AA8C3285589C}" srcOrd="1" destOrd="0" presId="urn:microsoft.com/office/officeart/2005/8/layout/orgChart1"/>
    <dgm:cxn modelId="{27EE1C74-40FC-49CF-B4AC-C40190959B9A}" type="presOf" srcId="{24B24B7E-AB60-40DA-8263-D239F3BC1323}" destId="{82DBF03E-01A2-4CF7-A06E-75F1B023BA84}" srcOrd="0" destOrd="0" presId="urn:microsoft.com/office/officeart/2005/8/layout/orgChart1"/>
    <dgm:cxn modelId="{1AD78884-2465-4C9F-8076-7D88505E38BC}" type="presOf" srcId="{A829C523-4918-48A4-BCA3-C58B2E9A976B}" destId="{2A718B4A-9FEF-4204-A2B1-75BF2F3785C4}" srcOrd="0" destOrd="0" presId="urn:microsoft.com/office/officeart/2005/8/layout/orgChart1"/>
    <dgm:cxn modelId="{7263A5DC-D8D9-40B4-9A4A-4BC6A4141424}" type="presOf" srcId="{E885FED1-8E61-4EE6-904F-142046C356F6}" destId="{D8C87BB0-7156-4440-B386-3DB5EF2E6765}" srcOrd="0" destOrd="0" presId="urn:microsoft.com/office/officeart/2005/8/layout/orgChart1"/>
    <dgm:cxn modelId="{BE897A18-2935-45B3-9455-E92948021BCE}" type="presOf" srcId="{80E6BD88-1E9F-4EE1-835A-F8691EA07FF7}" destId="{348AAACC-BB46-438D-86A2-57D52CAC27EE}" srcOrd="0" destOrd="0" presId="urn:microsoft.com/office/officeart/2005/8/layout/orgChart1"/>
    <dgm:cxn modelId="{4863597D-2535-485C-BDB2-E1DACC351D73}" srcId="{E885FED1-8E61-4EE6-904F-142046C356F6}" destId="{D387A0CB-7CD5-41A5-B7F2-D5D344F31FBA}" srcOrd="2" destOrd="0" parTransId="{A6C2FF3B-CF05-4FC1-A19D-7AE6FD35E5BA}" sibTransId="{6DE030F7-2BE0-4BF6-A7F5-C71A5D662E88}"/>
    <dgm:cxn modelId="{3EE0BBE3-6A1B-44C1-A36D-C1FE1C1D998E}" type="presOf" srcId="{A6C2FF3B-CF05-4FC1-A19D-7AE6FD35E5BA}" destId="{F7BB7522-ADC5-49BA-B5AA-A0D1E2A4C953}" srcOrd="0" destOrd="0" presId="urn:microsoft.com/office/officeart/2005/8/layout/orgChart1"/>
    <dgm:cxn modelId="{C77E82C1-E5D5-4F93-98B5-72CF9A0E612E}" srcId="{A829C523-4918-48A4-BCA3-C58B2E9A976B}" destId="{4F420465-76D7-4908-AC8F-5571160FFEDC}" srcOrd="0" destOrd="0" parTransId="{438CE08C-8D46-4B97-900E-AF6698669C45}" sibTransId="{59D24070-5A6B-4038-99B4-7D45C18BB28C}"/>
    <dgm:cxn modelId="{A68AF0D9-C676-4859-8FED-2763AE0DE0D2}" type="presParOf" srcId="{82DBF03E-01A2-4CF7-A06E-75F1B023BA84}" destId="{BBC50540-85FC-433A-9641-9AA9A32B60B0}" srcOrd="0" destOrd="0" presId="urn:microsoft.com/office/officeart/2005/8/layout/orgChart1"/>
    <dgm:cxn modelId="{9FCDB121-8610-44ED-85D2-11B57F535C7C}" type="presParOf" srcId="{BBC50540-85FC-433A-9641-9AA9A32B60B0}" destId="{B43A47FA-CD50-44AD-A947-C3D07E5FD273}" srcOrd="0" destOrd="0" presId="urn:microsoft.com/office/officeart/2005/8/layout/orgChart1"/>
    <dgm:cxn modelId="{2EEE3686-24C0-40D2-8EC8-C28D1704AF32}" type="presParOf" srcId="{B43A47FA-CD50-44AD-A947-C3D07E5FD273}" destId="{D8C87BB0-7156-4440-B386-3DB5EF2E6765}" srcOrd="0" destOrd="0" presId="urn:microsoft.com/office/officeart/2005/8/layout/orgChart1"/>
    <dgm:cxn modelId="{2A66C2A8-2174-4E2D-97CA-8AB5D8E5594C}" type="presParOf" srcId="{B43A47FA-CD50-44AD-A947-C3D07E5FD273}" destId="{866E8EA1-5EAF-42C9-ABA6-5B0D0F3677E4}" srcOrd="1" destOrd="0" presId="urn:microsoft.com/office/officeart/2005/8/layout/orgChart1"/>
    <dgm:cxn modelId="{B356EE58-A37A-4B91-9D59-EECB283C5D15}" type="presParOf" srcId="{BBC50540-85FC-433A-9641-9AA9A32B60B0}" destId="{D2FB3DFD-932A-485F-B9F8-C2DAA6B08B3E}" srcOrd="1" destOrd="0" presId="urn:microsoft.com/office/officeart/2005/8/layout/orgChart1"/>
    <dgm:cxn modelId="{1A8B4B7B-AA71-42F5-9ACE-6093D0A05C57}" type="presParOf" srcId="{D2FB3DFD-932A-485F-B9F8-C2DAA6B08B3E}" destId="{348AAACC-BB46-438D-86A2-57D52CAC27EE}" srcOrd="0" destOrd="0" presId="urn:microsoft.com/office/officeart/2005/8/layout/orgChart1"/>
    <dgm:cxn modelId="{22652E02-4124-425C-984F-002D2C4BD7ED}" type="presParOf" srcId="{D2FB3DFD-932A-485F-B9F8-C2DAA6B08B3E}" destId="{F905DFFB-BA55-40B1-A74F-1998ACEAB83E}" srcOrd="1" destOrd="0" presId="urn:microsoft.com/office/officeart/2005/8/layout/orgChart1"/>
    <dgm:cxn modelId="{7BBAFB13-1FF0-4D84-8AB5-C31E8E46931A}" type="presParOf" srcId="{F905DFFB-BA55-40B1-A74F-1998ACEAB83E}" destId="{46B00312-C69E-4FDE-AFD4-CB3C951A7DBC}" srcOrd="0" destOrd="0" presId="urn:microsoft.com/office/officeart/2005/8/layout/orgChart1"/>
    <dgm:cxn modelId="{53A4C69F-F9DB-4366-B5CF-AC03E2FFD2ED}" type="presParOf" srcId="{46B00312-C69E-4FDE-AFD4-CB3C951A7DBC}" destId="{4B62652C-13F5-40F2-9CAE-18F8D78D5667}" srcOrd="0" destOrd="0" presId="urn:microsoft.com/office/officeart/2005/8/layout/orgChart1"/>
    <dgm:cxn modelId="{85F7CF64-C878-40C3-8832-CC8075EA4101}" type="presParOf" srcId="{46B00312-C69E-4FDE-AFD4-CB3C951A7DBC}" destId="{3D45CED1-39EC-4A3D-A412-A685E0704023}" srcOrd="1" destOrd="0" presId="urn:microsoft.com/office/officeart/2005/8/layout/orgChart1"/>
    <dgm:cxn modelId="{0702F5E8-EF31-4D38-AE7D-F0E03EB3044B}" type="presParOf" srcId="{F905DFFB-BA55-40B1-A74F-1998ACEAB83E}" destId="{46DABDCC-846B-4307-A677-B6B890FF4EC6}" srcOrd="1" destOrd="0" presId="urn:microsoft.com/office/officeart/2005/8/layout/orgChart1"/>
    <dgm:cxn modelId="{F247C8DF-A087-468A-805E-C83EE54F72EF}" type="presParOf" srcId="{F905DFFB-BA55-40B1-A74F-1998ACEAB83E}" destId="{F910504A-D013-4F5B-8D46-05EB7A12CB1B}" srcOrd="2" destOrd="0" presId="urn:microsoft.com/office/officeart/2005/8/layout/orgChart1"/>
    <dgm:cxn modelId="{A7EACB26-362C-4948-A486-09CF9E8DC9E7}" type="presParOf" srcId="{D2FB3DFD-932A-485F-B9F8-C2DAA6B08B3E}" destId="{F7BB7522-ADC5-49BA-B5AA-A0D1E2A4C953}" srcOrd="2" destOrd="0" presId="urn:microsoft.com/office/officeart/2005/8/layout/orgChart1"/>
    <dgm:cxn modelId="{67D473FB-7E4B-4074-A4E9-3E696EAB0CF8}" type="presParOf" srcId="{D2FB3DFD-932A-485F-B9F8-C2DAA6B08B3E}" destId="{5B1E6392-BA16-4507-A38E-DA2ADD57A3FC}" srcOrd="3" destOrd="0" presId="urn:microsoft.com/office/officeart/2005/8/layout/orgChart1"/>
    <dgm:cxn modelId="{435BBB5C-74FA-4492-B4FD-513024B71C4E}" type="presParOf" srcId="{5B1E6392-BA16-4507-A38E-DA2ADD57A3FC}" destId="{8BECF2A3-E7E5-4AD5-B8AD-F5DFA526B5A3}" srcOrd="0" destOrd="0" presId="urn:microsoft.com/office/officeart/2005/8/layout/orgChart1"/>
    <dgm:cxn modelId="{46D38170-B1FE-4B8D-8B3D-14299D2B3730}" type="presParOf" srcId="{8BECF2A3-E7E5-4AD5-B8AD-F5DFA526B5A3}" destId="{F800C576-8B15-4453-BB8D-AA379C32F68F}" srcOrd="0" destOrd="0" presId="urn:microsoft.com/office/officeart/2005/8/layout/orgChart1"/>
    <dgm:cxn modelId="{6364BBA1-3A54-431B-93F0-504676F61163}" type="presParOf" srcId="{8BECF2A3-E7E5-4AD5-B8AD-F5DFA526B5A3}" destId="{55CA6CC9-7C12-4E20-AE7A-B2CD63F8CA14}" srcOrd="1" destOrd="0" presId="urn:microsoft.com/office/officeart/2005/8/layout/orgChart1"/>
    <dgm:cxn modelId="{2EEC4777-4E59-4A8B-812D-9CB133FBBB67}" type="presParOf" srcId="{5B1E6392-BA16-4507-A38E-DA2ADD57A3FC}" destId="{73158FA8-3DEA-4C46-8886-37A3A71227AF}" srcOrd="1" destOrd="0" presId="urn:microsoft.com/office/officeart/2005/8/layout/orgChart1"/>
    <dgm:cxn modelId="{EC8E553B-D54E-4D17-A30C-D50F85E6F66B}" type="presParOf" srcId="{5B1E6392-BA16-4507-A38E-DA2ADD57A3FC}" destId="{E59BF232-2190-433E-B2AD-8FAEA3D7DC6A}" srcOrd="2" destOrd="0" presId="urn:microsoft.com/office/officeart/2005/8/layout/orgChart1"/>
    <dgm:cxn modelId="{681EB005-36E2-47BF-A657-A9D8DB52B818}" type="presParOf" srcId="{D2FB3DFD-932A-485F-B9F8-C2DAA6B08B3E}" destId="{958BE46B-7668-44D1-B189-F103A09F6815}" srcOrd="4" destOrd="0" presId="urn:microsoft.com/office/officeart/2005/8/layout/orgChart1"/>
    <dgm:cxn modelId="{8BBD7989-91D5-4017-ACBF-94D039650F24}" type="presParOf" srcId="{D2FB3DFD-932A-485F-B9F8-C2DAA6B08B3E}" destId="{68F055E9-31F0-4ABF-9006-AA0111FB5A39}" srcOrd="5" destOrd="0" presId="urn:microsoft.com/office/officeart/2005/8/layout/orgChart1"/>
    <dgm:cxn modelId="{3559E103-ED8E-491A-B40C-60E140B614BB}" type="presParOf" srcId="{68F055E9-31F0-4ABF-9006-AA0111FB5A39}" destId="{65F29D6B-8723-4357-93C9-66BC56C1D9AA}" srcOrd="0" destOrd="0" presId="urn:microsoft.com/office/officeart/2005/8/layout/orgChart1"/>
    <dgm:cxn modelId="{717D5B69-9687-4C8A-B3FE-CAB27D91CE3E}" type="presParOf" srcId="{65F29D6B-8723-4357-93C9-66BC56C1D9AA}" destId="{8B0C7C62-42BC-4005-9A52-2CE56CC6BEC9}" srcOrd="0" destOrd="0" presId="urn:microsoft.com/office/officeart/2005/8/layout/orgChart1"/>
    <dgm:cxn modelId="{36B2C61B-7DAA-49FB-B1E8-B34146DEDAD1}" type="presParOf" srcId="{65F29D6B-8723-4357-93C9-66BC56C1D9AA}" destId="{6E5FBF78-6E88-471F-A313-F5D6B18F160E}" srcOrd="1" destOrd="0" presId="urn:microsoft.com/office/officeart/2005/8/layout/orgChart1"/>
    <dgm:cxn modelId="{B8ABE688-8DB1-4603-87FA-069A2802922D}" type="presParOf" srcId="{68F055E9-31F0-4ABF-9006-AA0111FB5A39}" destId="{BF4F1323-FA63-4D48-B532-EA26C2A4C1B0}" srcOrd="1" destOrd="0" presId="urn:microsoft.com/office/officeart/2005/8/layout/orgChart1"/>
    <dgm:cxn modelId="{B245A7AB-3D90-4E79-A05B-A295A5949999}" type="presParOf" srcId="{68F055E9-31F0-4ABF-9006-AA0111FB5A39}" destId="{8B7F69B1-E005-43BA-A10D-B375F6EF54F1}" srcOrd="2" destOrd="0" presId="urn:microsoft.com/office/officeart/2005/8/layout/orgChart1"/>
    <dgm:cxn modelId="{4B084D53-C4F7-495D-81D8-378BAC98F1E8}" type="presParOf" srcId="{D2FB3DFD-932A-485F-B9F8-C2DAA6B08B3E}" destId="{2D7CFCF9-6F98-41EE-B79D-9FFFC5BCC48C}" srcOrd="6" destOrd="0" presId="urn:microsoft.com/office/officeart/2005/8/layout/orgChart1"/>
    <dgm:cxn modelId="{35FB921F-E952-4F35-9FE5-69E01FB151D8}" type="presParOf" srcId="{D2FB3DFD-932A-485F-B9F8-C2DAA6B08B3E}" destId="{47321AD7-27E7-4ACE-91C4-FEE97C70A618}" srcOrd="7" destOrd="0" presId="urn:microsoft.com/office/officeart/2005/8/layout/orgChart1"/>
    <dgm:cxn modelId="{1185DB7F-2228-40FF-A745-27978E4F0EA0}" type="presParOf" srcId="{47321AD7-27E7-4ACE-91C4-FEE97C70A618}" destId="{A8FE49DF-D6AB-4E44-A3C6-0DD46EB53AA4}" srcOrd="0" destOrd="0" presId="urn:microsoft.com/office/officeart/2005/8/layout/orgChart1"/>
    <dgm:cxn modelId="{3B1AD9D4-F5E6-47F9-8CAD-FEF7B7E69161}" type="presParOf" srcId="{A8FE49DF-D6AB-4E44-A3C6-0DD46EB53AA4}" destId="{2A718B4A-9FEF-4204-A2B1-75BF2F3785C4}" srcOrd="0" destOrd="0" presId="urn:microsoft.com/office/officeart/2005/8/layout/orgChart1"/>
    <dgm:cxn modelId="{AB71EC51-2819-4E7D-AF20-4A7C4239DAC6}" type="presParOf" srcId="{A8FE49DF-D6AB-4E44-A3C6-0DD46EB53AA4}" destId="{9BF2CDB7-272C-42D2-AEE2-1543725C61E9}" srcOrd="1" destOrd="0" presId="urn:microsoft.com/office/officeart/2005/8/layout/orgChart1"/>
    <dgm:cxn modelId="{6DA3D406-64F5-4BC5-8D60-8F6EAC80AF47}" type="presParOf" srcId="{47321AD7-27E7-4ACE-91C4-FEE97C70A618}" destId="{0FD43BC7-EB7C-4647-B1C0-6A104F6BFA96}" srcOrd="1" destOrd="0" presId="urn:microsoft.com/office/officeart/2005/8/layout/orgChart1"/>
    <dgm:cxn modelId="{83D787DB-2DBD-437B-8A4E-07E7B6C3881D}" type="presParOf" srcId="{47321AD7-27E7-4ACE-91C4-FEE97C70A618}" destId="{178543AE-940B-45FA-B3B5-CA5E3D7337CD}" srcOrd="2" destOrd="0" presId="urn:microsoft.com/office/officeart/2005/8/layout/orgChart1"/>
    <dgm:cxn modelId="{F03F143D-D8BB-4ADE-B912-F4452E911631}" type="presParOf" srcId="{178543AE-940B-45FA-B3B5-CA5E3D7337CD}" destId="{BC79C881-E959-42FA-9744-4F471797732A}" srcOrd="0" destOrd="0" presId="urn:microsoft.com/office/officeart/2005/8/layout/orgChart1"/>
    <dgm:cxn modelId="{3BE69F01-F2AF-4568-A14C-9FDBB44F20E9}" type="presParOf" srcId="{178543AE-940B-45FA-B3B5-CA5E3D7337CD}" destId="{243DA276-4164-477A-9DF0-FD1374657988}" srcOrd="1" destOrd="0" presId="urn:microsoft.com/office/officeart/2005/8/layout/orgChart1"/>
    <dgm:cxn modelId="{7DCD73E8-C976-4E4C-A2B8-38092E74372B}" type="presParOf" srcId="{243DA276-4164-477A-9DF0-FD1374657988}" destId="{25C3731D-FC2F-43EF-81EC-5CFB7AFFD3EA}" srcOrd="0" destOrd="0" presId="urn:microsoft.com/office/officeart/2005/8/layout/orgChart1"/>
    <dgm:cxn modelId="{2453B6D8-2B50-4E40-92B8-938825686680}" type="presParOf" srcId="{25C3731D-FC2F-43EF-81EC-5CFB7AFFD3EA}" destId="{39B87E58-8C0A-4D8E-A28F-643C1C4C441F}" srcOrd="0" destOrd="0" presId="urn:microsoft.com/office/officeart/2005/8/layout/orgChart1"/>
    <dgm:cxn modelId="{B9E19FDA-73CD-4681-9320-95103DDD0FB7}" type="presParOf" srcId="{25C3731D-FC2F-43EF-81EC-5CFB7AFFD3EA}" destId="{504933AA-90D0-498C-A781-34372FD0C22F}" srcOrd="1" destOrd="0" presId="urn:microsoft.com/office/officeart/2005/8/layout/orgChart1"/>
    <dgm:cxn modelId="{DBA29F2A-1BC2-4D6D-A262-AB090E5E60F2}" type="presParOf" srcId="{243DA276-4164-477A-9DF0-FD1374657988}" destId="{91D727C8-6586-43B6-90BF-10ABC7836B18}" srcOrd="1" destOrd="0" presId="urn:microsoft.com/office/officeart/2005/8/layout/orgChart1"/>
    <dgm:cxn modelId="{39F034F4-B738-45FA-AFC8-BE4F70CB8BDB}" type="presParOf" srcId="{243DA276-4164-477A-9DF0-FD1374657988}" destId="{9621A805-2851-4D94-A68F-46B0FDCEDC40}" srcOrd="2" destOrd="0" presId="urn:microsoft.com/office/officeart/2005/8/layout/orgChart1"/>
    <dgm:cxn modelId="{7DF2B37D-4335-4FD4-8D29-4414565AF95B}" type="presParOf" srcId="{BBC50540-85FC-433A-9641-9AA9A32B60B0}" destId="{E553FD00-5688-4CDB-90FB-8D50F032E461}" srcOrd="2" destOrd="0" presId="urn:microsoft.com/office/officeart/2005/8/layout/orgChart1"/>
    <dgm:cxn modelId="{FFE279B1-F17C-49ED-B3D4-46B81AD37E96}" type="presParOf" srcId="{E553FD00-5688-4CDB-90FB-8D50F032E461}" destId="{C98689CA-EFB3-4D63-9CDC-CEEA8EBF8435}" srcOrd="0" destOrd="0" presId="urn:microsoft.com/office/officeart/2005/8/layout/orgChart1"/>
    <dgm:cxn modelId="{3E590D88-DFF3-421B-815F-6378BC64552A}" type="presParOf" srcId="{E553FD00-5688-4CDB-90FB-8D50F032E461}" destId="{0F12E7D7-E6AB-4299-8055-7D5759113C06}" srcOrd="1" destOrd="0" presId="urn:microsoft.com/office/officeart/2005/8/layout/orgChart1"/>
    <dgm:cxn modelId="{A3462148-CE37-42E6-B1D8-86E370AF0507}" type="presParOf" srcId="{0F12E7D7-E6AB-4299-8055-7D5759113C06}" destId="{AFE08380-27C3-40AB-A5CE-704F8AF79A7D}" srcOrd="0" destOrd="0" presId="urn:microsoft.com/office/officeart/2005/8/layout/orgChart1"/>
    <dgm:cxn modelId="{6CC914A5-EE08-473B-899A-89630B882853}" type="presParOf" srcId="{AFE08380-27C3-40AB-A5CE-704F8AF79A7D}" destId="{794C5DB3-8FF6-407C-B2F2-74207069229C}" srcOrd="0" destOrd="0" presId="urn:microsoft.com/office/officeart/2005/8/layout/orgChart1"/>
    <dgm:cxn modelId="{C2383275-365F-4C0F-BA5B-17094B0D43E9}" type="presParOf" srcId="{AFE08380-27C3-40AB-A5CE-704F8AF79A7D}" destId="{5BABB3E2-BDF8-44FA-BCF3-AA8C3285589C}" srcOrd="1" destOrd="0" presId="urn:microsoft.com/office/officeart/2005/8/layout/orgChart1"/>
    <dgm:cxn modelId="{3088EE70-7614-430E-B972-610288DA2CF2}" type="presParOf" srcId="{0F12E7D7-E6AB-4299-8055-7D5759113C06}" destId="{D824C47E-4330-412D-8A16-37ECE32412F3}" srcOrd="1" destOrd="0" presId="urn:microsoft.com/office/officeart/2005/8/layout/orgChart1"/>
    <dgm:cxn modelId="{3A867064-C0D5-45F5-A8F1-6D837498BA34}" type="presParOf" srcId="{0F12E7D7-E6AB-4299-8055-7D5759113C06}" destId="{3D9C769C-281A-43B7-90DE-A68E03D77F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689CA-EFB3-4D63-9CDC-CEEA8EBF8435}">
      <dsp:nvSpPr>
        <dsp:cNvPr id="0" name=""/>
        <dsp:cNvSpPr/>
      </dsp:nvSpPr>
      <dsp:spPr>
        <a:xfrm>
          <a:off x="3712249" y="1440798"/>
          <a:ext cx="176182" cy="771848"/>
        </a:xfrm>
        <a:custGeom>
          <a:avLst/>
          <a:gdLst/>
          <a:ahLst/>
          <a:cxnLst/>
          <a:rect l="0" t="0" r="0" b="0"/>
          <a:pathLst>
            <a:path>
              <a:moveTo>
                <a:pt x="176182" y="0"/>
              </a:moveTo>
              <a:lnTo>
                <a:pt x="176182" y="771848"/>
              </a:lnTo>
              <a:lnTo>
                <a:pt x="0" y="77184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9C881-E959-42FA-9744-4F471797732A}">
      <dsp:nvSpPr>
        <dsp:cNvPr id="0" name=""/>
        <dsp:cNvSpPr/>
      </dsp:nvSpPr>
      <dsp:spPr>
        <a:xfrm>
          <a:off x="6757693" y="3823459"/>
          <a:ext cx="176182" cy="771848"/>
        </a:xfrm>
        <a:custGeom>
          <a:avLst/>
          <a:gdLst/>
          <a:ahLst/>
          <a:cxnLst/>
          <a:rect l="0" t="0" r="0" b="0"/>
          <a:pathLst>
            <a:path>
              <a:moveTo>
                <a:pt x="176182" y="0"/>
              </a:moveTo>
              <a:lnTo>
                <a:pt x="176182" y="771848"/>
              </a:lnTo>
              <a:lnTo>
                <a:pt x="0" y="77184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CFCF9-6F98-41EE-B79D-9FFFC5BCC48C}">
      <dsp:nvSpPr>
        <dsp:cNvPr id="0" name=""/>
        <dsp:cNvSpPr/>
      </dsp:nvSpPr>
      <dsp:spPr>
        <a:xfrm>
          <a:off x="3888432" y="1440798"/>
          <a:ext cx="3045443" cy="154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513"/>
              </a:lnTo>
              <a:lnTo>
                <a:pt x="3045443" y="1367513"/>
              </a:lnTo>
              <a:lnTo>
                <a:pt x="3045443" y="154369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BE46B-7668-44D1-B189-F103A09F6815}">
      <dsp:nvSpPr>
        <dsp:cNvPr id="0" name=""/>
        <dsp:cNvSpPr/>
      </dsp:nvSpPr>
      <dsp:spPr>
        <a:xfrm>
          <a:off x="3888432" y="1440798"/>
          <a:ext cx="1015147" cy="154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513"/>
              </a:lnTo>
              <a:lnTo>
                <a:pt x="1015147" y="1367513"/>
              </a:lnTo>
              <a:lnTo>
                <a:pt x="1015147" y="154369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B7522-ADC5-49BA-B5AA-A0D1E2A4C953}">
      <dsp:nvSpPr>
        <dsp:cNvPr id="0" name=""/>
        <dsp:cNvSpPr/>
      </dsp:nvSpPr>
      <dsp:spPr>
        <a:xfrm>
          <a:off x="2873284" y="1440798"/>
          <a:ext cx="1015147" cy="1543696"/>
        </a:xfrm>
        <a:custGeom>
          <a:avLst/>
          <a:gdLst/>
          <a:ahLst/>
          <a:cxnLst/>
          <a:rect l="0" t="0" r="0" b="0"/>
          <a:pathLst>
            <a:path>
              <a:moveTo>
                <a:pt x="1015147" y="0"/>
              </a:moveTo>
              <a:lnTo>
                <a:pt x="1015147" y="1367513"/>
              </a:lnTo>
              <a:lnTo>
                <a:pt x="0" y="1367513"/>
              </a:lnTo>
              <a:lnTo>
                <a:pt x="0" y="154369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AAACC-BB46-438D-86A2-57D52CAC27EE}">
      <dsp:nvSpPr>
        <dsp:cNvPr id="0" name=""/>
        <dsp:cNvSpPr/>
      </dsp:nvSpPr>
      <dsp:spPr>
        <a:xfrm>
          <a:off x="842988" y="1440798"/>
          <a:ext cx="3045443" cy="1543696"/>
        </a:xfrm>
        <a:custGeom>
          <a:avLst/>
          <a:gdLst/>
          <a:ahLst/>
          <a:cxnLst/>
          <a:rect l="0" t="0" r="0" b="0"/>
          <a:pathLst>
            <a:path>
              <a:moveTo>
                <a:pt x="3045443" y="0"/>
              </a:moveTo>
              <a:lnTo>
                <a:pt x="3045443" y="1367513"/>
              </a:lnTo>
              <a:lnTo>
                <a:pt x="0" y="1367513"/>
              </a:lnTo>
              <a:lnTo>
                <a:pt x="0" y="154369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87BB0-7156-4440-B386-3DB5EF2E6765}">
      <dsp:nvSpPr>
        <dsp:cNvPr id="0" name=""/>
        <dsp:cNvSpPr/>
      </dsp:nvSpPr>
      <dsp:spPr>
        <a:xfrm>
          <a:off x="3049466" y="601833"/>
          <a:ext cx="1677930" cy="838965"/>
        </a:xfrm>
        <a:prstGeom prst="rect">
          <a:avLst/>
        </a:prstGeom>
        <a:solidFill>
          <a:srgbClr val="DBA9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Presidente: Nerea</a:t>
          </a:r>
          <a:endParaRPr lang="es-ES" sz="1900" kern="1200" dirty="0"/>
        </a:p>
      </dsp:txBody>
      <dsp:txXfrm>
        <a:off x="3049466" y="601833"/>
        <a:ext cx="1677930" cy="838965"/>
      </dsp:txXfrm>
    </dsp:sp>
    <dsp:sp modelId="{4B62652C-13F5-40F2-9CAE-18F8D78D5667}">
      <dsp:nvSpPr>
        <dsp:cNvPr id="0" name=""/>
        <dsp:cNvSpPr/>
      </dsp:nvSpPr>
      <dsp:spPr>
        <a:xfrm>
          <a:off x="4022" y="2984494"/>
          <a:ext cx="1677930" cy="838965"/>
        </a:xfrm>
        <a:prstGeom prst="rect">
          <a:avLst/>
        </a:prstGeom>
        <a:solidFill>
          <a:srgbClr val="DBA9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Marketing: Cristal</a:t>
          </a:r>
          <a:endParaRPr lang="es-ES" sz="1900" kern="1200" dirty="0"/>
        </a:p>
      </dsp:txBody>
      <dsp:txXfrm>
        <a:off x="4022" y="2984494"/>
        <a:ext cx="1677930" cy="838965"/>
      </dsp:txXfrm>
    </dsp:sp>
    <dsp:sp modelId="{F800C576-8B15-4453-BB8D-AA379C32F68F}">
      <dsp:nvSpPr>
        <dsp:cNvPr id="0" name=""/>
        <dsp:cNvSpPr/>
      </dsp:nvSpPr>
      <dsp:spPr>
        <a:xfrm>
          <a:off x="2034318" y="2984494"/>
          <a:ext cx="1677930" cy="838965"/>
        </a:xfrm>
        <a:prstGeom prst="rect">
          <a:avLst/>
        </a:prstGeom>
        <a:solidFill>
          <a:srgbClr val="DBA9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Coordinación:  Alejandro y Elisandro</a:t>
          </a:r>
          <a:endParaRPr lang="es-ES" sz="1900" kern="1200" dirty="0"/>
        </a:p>
      </dsp:txBody>
      <dsp:txXfrm>
        <a:off x="2034318" y="2984494"/>
        <a:ext cx="1677930" cy="838965"/>
      </dsp:txXfrm>
    </dsp:sp>
    <dsp:sp modelId="{8B0C7C62-42BC-4005-9A52-2CE56CC6BEC9}">
      <dsp:nvSpPr>
        <dsp:cNvPr id="0" name=""/>
        <dsp:cNvSpPr/>
      </dsp:nvSpPr>
      <dsp:spPr>
        <a:xfrm>
          <a:off x="4064614" y="2984494"/>
          <a:ext cx="1677930" cy="838965"/>
        </a:xfrm>
        <a:prstGeom prst="rect">
          <a:avLst/>
        </a:prstGeom>
        <a:solidFill>
          <a:srgbClr val="DBA9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Producción: Nerea</a:t>
          </a:r>
          <a:endParaRPr lang="es-ES" sz="1900" kern="1200" dirty="0"/>
        </a:p>
      </dsp:txBody>
      <dsp:txXfrm>
        <a:off x="4064614" y="2984494"/>
        <a:ext cx="1677930" cy="838965"/>
      </dsp:txXfrm>
    </dsp:sp>
    <dsp:sp modelId="{2A718B4A-9FEF-4204-A2B1-75BF2F3785C4}">
      <dsp:nvSpPr>
        <dsp:cNvPr id="0" name=""/>
        <dsp:cNvSpPr/>
      </dsp:nvSpPr>
      <dsp:spPr>
        <a:xfrm>
          <a:off x="6094910" y="2984494"/>
          <a:ext cx="1677930" cy="838965"/>
        </a:xfrm>
        <a:prstGeom prst="rect">
          <a:avLst/>
        </a:prstGeom>
        <a:solidFill>
          <a:srgbClr val="DBA9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Contabilidad:</a:t>
          </a:r>
          <a:r>
            <a:rPr lang="es-ES" sz="1900" kern="1200" baseline="0" dirty="0" smtClean="0"/>
            <a:t> Beatriz</a:t>
          </a:r>
          <a:endParaRPr lang="es-ES" sz="1900" kern="1200" dirty="0"/>
        </a:p>
      </dsp:txBody>
      <dsp:txXfrm>
        <a:off x="6094910" y="2984494"/>
        <a:ext cx="1677930" cy="838965"/>
      </dsp:txXfrm>
    </dsp:sp>
    <dsp:sp modelId="{39B87E58-8C0A-4D8E-A28F-643C1C4C441F}">
      <dsp:nvSpPr>
        <dsp:cNvPr id="0" name=""/>
        <dsp:cNvSpPr/>
      </dsp:nvSpPr>
      <dsp:spPr>
        <a:xfrm>
          <a:off x="5079762" y="4175825"/>
          <a:ext cx="1677930" cy="838965"/>
        </a:xfrm>
        <a:prstGeom prst="rect">
          <a:avLst/>
        </a:prstGeom>
        <a:solidFill>
          <a:srgbClr val="DBA9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Tesorero: Elisandro</a:t>
          </a:r>
          <a:endParaRPr lang="es-ES" sz="1900" kern="1200" dirty="0"/>
        </a:p>
      </dsp:txBody>
      <dsp:txXfrm>
        <a:off x="5079762" y="4175825"/>
        <a:ext cx="1677930" cy="838965"/>
      </dsp:txXfrm>
    </dsp:sp>
    <dsp:sp modelId="{794C5DB3-8FF6-407C-B2F2-74207069229C}">
      <dsp:nvSpPr>
        <dsp:cNvPr id="0" name=""/>
        <dsp:cNvSpPr/>
      </dsp:nvSpPr>
      <dsp:spPr>
        <a:xfrm>
          <a:off x="2034318" y="1793164"/>
          <a:ext cx="1677930" cy="838965"/>
        </a:xfrm>
        <a:prstGeom prst="rect">
          <a:avLst/>
        </a:prstGeom>
        <a:solidFill>
          <a:srgbClr val="DBA9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Secretaria: Beatriz</a:t>
          </a:r>
          <a:endParaRPr lang="es-ES" sz="1900" kern="1200" dirty="0"/>
        </a:p>
      </dsp:txBody>
      <dsp:txXfrm>
        <a:off x="2034318" y="1793164"/>
        <a:ext cx="1677930" cy="838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651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561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279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706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084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583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063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753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35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FFAB4-931A-4845-B94A-066C6E0CCDCB}" type="datetimeFigureOut">
              <a:rPr lang="es-ES" smtClean="0"/>
              <a:t>14/11/2019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400F-C65C-4C17-89D8-CAB4A2D3036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228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592057194"/>
              </p:ext>
            </p:extLst>
          </p:nvPr>
        </p:nvGraphicFramePr>
        <p:xfrm>
          <a:off x="755576" y="620688"/>
          <a:ext cx="777686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948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Biblioteca6</dc:creator>
  <cp:lastModifiedBy>Usuario</cp:lastModifiedBy>
  <cp:revision>4</cp:revision>
  <dcterms:created xsi:type="dcterms:W3CDTF">2019-11-11T10:56:38Z</dcterms:created>
  <dcterms:modified xsi:type="dcterms:W3CDTF">2019-11-14T12:53:55Z</dcterms:modified>
</cp:coreProperties>
</file>