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FF3B6-161D-4DFB-9235-94D037FD91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97CF5D2-532E-41E1-ACC3-2774046125D1}">
      <dgm:prSet phldrT="[Texto]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_tradnl" dirty="0" smtClean="0"/>
            <a:t>PRESIDENTE:</a:t>
          </a:r>
        </a:p>
        <a:p>
          <a:r>
            <a:rPr lang="es-ES_tradnl" dirty="0" smtClean="0"/>
            <a:t>ASIER</a:t>
          </a:r>
          <a:endParaRPr lang="es-ES" dirty="0"/>
        </a:p>
      </dgm:t>
    </dgm:pt>
    <dgm:pt modelId="{6B364365-D361-4908-951A-5BC9169F0A62}" type="parTrans" cxnId="{3E2460A5-527A-46B1-9C91-10A7376877CC}">
      <dgm:prSet/>
      <dgm:spPr/>
      <dgm:t>
        <a:bodyPr/>
        <a:lstStyle/>
        <a:p>
          <a:endParaRPr lang="es-ES"/>
        </a:p>
      </dgm:t>
    </dgm:pt>
    <dgm:pt modelId="{2B82CC94-6280-46BB-99D9-BCA69D41FE56}" type="sibTrans" cxnId="{3E2460A5-527A-46B1-9C91-10A7376877CC}">
      <dgm:prSet/>
      <dgm:spPr/>
      <dgm:t>
        <a:bodyPr/>
        <a:lstStyle/>
        <a:p>
          <a:endParaRPr lang="es-ES"/>
        </a:p>
      </dgm:t>
    </dgm:pt>
    <dgm:pt modelId="{0B18BB8D-23AF-4153-AD14-208A0D0420E8}" type="asst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_tradnl" dirty="0" smtClean="0"/>
            <a:t>SECRETARIA:</a:t>
          </a:r>
        </a:p>
        <a:p>
          <a:r>
            <a:rPr lang="es-ES_tradnl" dirty="0" smtClean="0"/>
            <a:t>SHEILA</a:t>
          </a:r>
          <a:endParaRPr lang="es-ES" dirty="0"/>
        </a:p>
      </dgm:t>
    </dgm:pt>
    <dgm:pt modelId="{FC18D2E4-4007-40D3-87DB-178B022E1572}" type="parTrans" cxnId="{242D465B-56B2-4EB7-84C3-D0F7F07944C2}">
      <dgm:prSet/>
      <dgm:spPr/>
      <dgm:t>
        <a:bodyPr/>
        <a:lstStyle/>
        <a:p>
          <a:endParaRPr lang="es-ES"/>
        </a:p>
      </dgm:t>
    </dgm:pt>
    <dgm:pt modelId="{C5AD24E9-0DA5-4F12-9E7E-7E4630221E6D}" type="sibTrans" cxnId="{242D465B-56B2-4EB7-84C3-D0F7F07944C2}">
      <dgm:prSet/>
      <dgm:spPr/>
      <dgm:t>
        <a:bodyPr/>
        <a:lstStyle/>
        <a:p>
          <a:endParaRPr lang="es-ES"/>
        </a:p>
      </dgm:t>
    </dgm:pt>
    <dgm:pt modelId="{B4859C19-D000-4C8D-88E7-1DFD2A9BCDF0}">
      <dgm:prSet phldrT="[Texto]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_tradnl" dirty="0" smtClean="0"/>
            <a:t>CONTABILIDAD:</a:t>
          </a:r>
        </a:p>
        <a:p>
          <a:r>
            <a:rPr lang="es-ES_tradnl" dirty="0" smtClean="0"/>
            <a:t>ÉRIKA</a:t>
          </a:r>
          <a:endParaRPr lang="es-ES" dirty="0"/>
        </a:p>
      </dgm:t>
    </dgm:pt>
    <dgm:pt modelId="{F20F7749-B483-43DF-BB6E-06214129BDAF}" type="parTrans" cxnId="{588675A3-C88E-46CE-9DD6-12134A9460E7}">
      <dgm:prSet/>
      <dgm:spPr/>
      <dgm:t>
        <a:bodyPr/>
        <a:lstStyle/>
        <a:p>
          <a:endParaRPr lang="es-ES"/>
        </a:p>
      </dgm:t>
    </dgm:pt>
    <dgm:pt modelId="{B221495B-E65D-4E3A-9B69-9768347C42BF}" type="sibTrans" cxnId="{588675A3-C88E-46CE-9DD6-12134A9460E7}">
      <dgm:prSet/>
      <dgm:spPr/>
      <dgm:t>
        <a:bodyPr/>
        <a:lstStyle/>
        <a:p>
          <a:endParaRPr lang="es-ES"/>
        </a:p>
      </dgm:t>
    </dgm:pt>
    <dgm:pt modelId="{38726A58-9CED-4934-909B-C58FF8BC905E}">
      <dgm:prSet phldrT="[Texto]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_tradnl" dirty="0" smtClean="0"/>
            <a:t>COORDINACIÓN</a:t>
          </a:r>
          <a:r>
            <a:rPr lang="es-ES_tradnl" dirty="0" smtClean="0"/>
            <a:t>:</a:t>
          </a:r>
        </a:p>
        <a:p>
          <a:r>
            <a:rPr lang="es-ES_tradnl" dirty="0" smtClean="0"/>
            <a:t>LUIS</a:t>
          </a:r>
          <a:endParaRPr lang="es-ES" dirty="0"/>
        </a:p>
      </dgm:t>
    </dgm:pt>
    <dgm:pt modelId="{D9FF3828-1786-40F7-BCAC-4341F36CB126}" type="parTrans" cxnId="{A38FEAFE-B01D-4783-9499-4EED33C1A411}">
      <dgm:prSet/>
      <dgm:spPr/>
      <dgm:t>
        <a:bodyPr/>
        <a:lstStyle/>
        <a:p>
          <a:endParaRPr lang="es-ES"/>
        </a:p>
      </dgm:t>
    </dgm:pt>
    <dgm:pt modelId="{3AAC044E-9302-450F-90CF-121E86F214C0}" type="sibTrans" cxnId="{A38FEAFE-B01D-4783-9499-4EED33C1A411}">
      <dgm:prSet/>
      <dgm:spPr/>
      <dgm:t>
        <a:bodyPr/>
        <a:lstStyle/>
        <a:p>
          <a:endParaRPr lang="es-ES"/>
        </a:p>
      </dgm:t>
    </dgm:pt>
    <dgm:pt modelId="{5118093C-A6F8-4386-8A3A-8969FEC9E609}">
      <dgm:prSet phldrT="[Texto]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_tradnl" dirty="0" smtClean="0"/>
            <a:t>MARKETING:</a:t>
          </a:r>
        </a:p>
        <a:p>
          <a:r>
            <a:rPr lang="es-ES_tradnl" dirty="0" smtClean="0"/>
            <a:t>CRISTIAN/ASIER</a:t>
          </a:r>
          <a:endParaRPr lang="es-ES" dirty="0"/>
        </a:p>
      </dgm:t>
    </dgm:pt>
    <dgm:pt modelId="{0A931F74-8480-4744-98D3-8A89ED0EBA61}" type="parTrans" cxnId="{B0B29E49-D7B8-4E18-8693-84FC08997A84}">
      <dgm:prSet/>
      <dgm:spPr/>
      <dgm:t>
        <a:bodyPr/>
        <a:lstStyle/>
        <a:p>
          <a:endParaRPr lang="es-ES"/>
        </a:p>
      </dgm:t>
    </dgm:pt>
    <dgm:pt modelId="{112358C0-6FF0-4CBC-9FF9-342ACCFB7B45}" type="sibTrans" cxnId="{B0B29E49-D7B8-4E18-8693-84FC08997A84}">
      <dgm:prSet/>
      <dgm:spPr/>
      <dgm:t>
        <a:bodyPr/>
        <a:lstStyle/>
        <a:p>
          <a:endParaRPr lang="es-ES"/>
        </a:p>
      </dgm:t>
    </dgm:pt>
    <dgm:pt modelId="{8546BDEF-D29B-4E93-B722-F68769E96799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_tradnl" dirty="0" smtClean="0"/>
            <a:t>PRODUCCIÓN</a:t>
          </a:r>
          <a:r>
            <a:rPr lang="es-ES_tradnl" dirty="0" smtClean="0"/>
            <a:t>:</a:t>
          </a:r>
        </a:p>
        <a:p>
          <a:r>
            <a:rPr lang="es-ES_tradnl" dirty="0" smtClean="0"/>
            <a:t>PILAR</a:t>
          </a:r>
        </a:p>
      </dgm:t>
    </dgm:pt>
    <dgm:pt modelId="{FEA72FB1-1087-43EE-9B28-6E1DAD4D01D7}" type="parTrans" cxnId="{FE649021-0F39-4F3C-824D-7755384A32C6}">
      <dgm:prSet/>
      <dgm:spPr/>
      <dgm:t>
        <a:bodyPr/>
        <a:lstStyle/>
        <a:p>
          <a:endParaRPr lang="es-ES"/>
        </a:p>
      </dgm:t>
    </dgm:pt>
    <dgm:pt modelId="{8E472B13-BD5B-4F41-85CF-B00EEA907198}" type="sibTrans" cxnId="{FE649021-0F39-4F3C-824D-7755384A32C6}">
      <dgm:prSet/>
      <dgm:spPr/>
      <dgm:t>
        <a:bodyPr/>
        <a:lstStyle/>
        <a:p>
          <a:endParaRPr lang="es-ES"/>
        </a:p>
      </dgm:t>
    </dgm:pt>
    <dgm:pt modelId="{E394804D-BC22-4931-B07E-124343817B43}" type="asst">
      <dgm:prSet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_tradnl" dirty="0" smtClean="0"/>
            <a:t>TESORERA:</a:t>
          </a:r>
          <a:endParaRPr lang="es-ES_tradnl" dirty="0" smtClean="0"/>
        </a:p>
        <a:p>
          <a:r>
            <a:rPr lang="es-ES_tradnl" dirty="0" smtClean="0"/>
            <a:t>SHEILA</a:t>
          </a:r>
          <a:endParaRPr lang="es-ES" dirty="0"/>
        </a:p>
      </dgm:t>
    </dgm:pt>
    <dgm:pt modelId="{1DF48525-55B5-4A3E-93CC-53B07FB0DB09}" type="parTrans" cxnId="{7F821E06-00ED-40C5-9073-4EBC217D9E66}">
      <dgm:prSet/>
      <dgm:spPr/>
      <dgm:t>
        <a:bodyPr/>
        <a:lstStyle/>
        <a:p>
          <a:endParaRPr lang="es-ES"/>
        </a:p>
      </dgm:t>
    </dgm:pt>
    <dgm:pt modelId="{1D61EC91-DDCF-45B9-87A6-2929F47F99AB}" type="sibTrans" cxnId="{7F821E06-00ED-40C5-9073-4EBC217D9E66}">
      <dgm:prSet/>
      <dgm:spPr/>
      <dgm:t>
        <a:bodyPr/>
        <a:lstStyle/>
        <a:p>
          <a:endParaRPr lang="es-ES"/>
        </a:p>
      </dgm:t>
    </dgm:pt>
    <dgm:pt modelId="{ABA70AAA-2F61-4A45-A105-427EDDBCD942}" type="pres">
      <dgm:prSet presAssocID="{A3AFF3B6-161D-4DFB-9235-94D037FD91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4899AA8-AEF1-4CE6-9C58-B76AE6796545}" type="pres">
      <dgm:prSet presAssocID="{697CF5D2-532E-41E1-ACC3-2774046125D1}" presName="hierRoot1" presStyleCnt="0">
        <dgm:presLayoutVars>
          <dgm:hierBranch val="init"/>
        </dgm:presLayoutVars>
      </dgm:prSet>
      <dgm:spPr/>
    </dgm:pt>
    <dgm:pt modelId="{E5A118B7-DF4F-4D42-A9A4-A4758062723C}" type="pres">
      <dgm:prSet presAssocID="{697CF5D2-532E-41E1-ACC3-2774046125D1}" presName="rootComposite1" presStyleCnt="0"/>
      <dgm:spPr/>
    </dgm:pt>
    <dgm:pt modelId="{B7FED933-9FEC-4F39-A04A-EAFA340F610B}" type="pres">
      <dgm:prSet presAssocID="{697CF5D2-532E-41E1-ACC3-2774046125D1}" presName="rootText1" presStyleLbl="node0" presStyleIdx="0" presStyleCnt="1" custLinFactNeighborX="727" custLinFactNeighborY="-59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F63292-9CC7-4EC4-AE13-D35BBADBFA38}" type="pres">
      <dgm:prSet presAssocID="{697CF5D2-532E-41E1-ACC3-2774046125D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74C7B8D6-F296-40DD-89EB-7FCFB78A6339}" type="pres">
      <dgm:prSet presAssocID="{697CF5D2-532E-41E1-ACC3-2774046125D1}" presName="hierChild2" presStyleCnt="0"/>
      <dgm:spPr/>
    </dgm:pt>
    <dgm:pt modelId="{007BC1CF-ACFE-4584-B7E0-0C0F72E4612F}" type="pres">
      <dgm:prSet presAssocID="{F20F7749-B483-43DF-BB6E-06214129BDAF}" presName="Name37" presStyleLbl="parChTrans1D2" presStyleIdx="0" presStyleCnt="5"/>
      <dgm:spPr/>
      <dgm:t>
        <a:bodyPr/>
        <a:lstStyle/>
        <a:p>
          <a:endParaRPr lang="es-ES"/>
        </a:p>
      </dgm:t>
    </dgm:pt>
    <dgm:pt modelId="{116B023F-23C0-4705-A418-B5CCA81C9712}" type="pres">
      <dgm:prSet presAssocID="{B4859C19-D000-4C8D-88E7-1DFD2A9BCDF0}" presName="hierRoot2" presStyleCnt="0">
        <dgm:presLayoutVars>
          <dgm:hierBranch val="init"/>
        </dgm:presLayoutVars>
      </dgm:prSet>
      <dgm:spPr/>
    </dgm:pt>
    <dgm:pt modelId="{031043A4-4A4E-4048-A083-D83D4B24D427}" type="pres">
      <dgm:prSet presAssocID="{B4859C19-D000-4C8D-88E7-1DFD2A9BCDF0}" presName="rootComposite" presStyleCnt="0"/>
      <dgm:spPr/>
    </dgm:pt>
    <dgm:pt modelId="{362B2054-D61C-40CA-AB9A-28BD6CAD5C8B}" type="pres">
      <dgm:prSet presAssocID="{B4859C19-D000-4C8D-88E7-1DFD2A9BCDF0}" presName="rootText" presStyleLbl="node2" presStyleIdx="0" presStyleCnt="4" custLinFactNeighborX="1305" custLinFactNeighborY="49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DBA3CE-2A93-4741-8355-A9C93BCBB4A3}" type="pres">
      <dgm:prSet presAssocID="{B4859C19-D000-4C8D-88E7-1DFD2A9BCDF0}" presName="rootConnector" presStyleLbl="node2" presStyleIdx="0" presStyleCnt="4"/>
      <dgm:spPr/>
      <dgm:t>
        <a:bodyPr/>
        <a:lstStyle/>
        <a:p>
          <a:endParaRPr lang="es-ES"/>
        </a:p>
      </dgm:t>
    </dgm:pt>
    <dgm:pt modelId="{8FF88E6D-F710-4DE4-BCEF-C8EB1BCA6F2D}" type="pres">
      <dgm:prSet presAssocID="{B4859C19-D000-4C8D-88E7-1DFD2A9BCDF0}" presName="hierChild4" presStyleCnt="0"/>
      <dgm:spPr/>
    </dgm:pt>
    <dgm:pt modelId="{3B569EB8-4CF3-4D21-A9A8-7064441405BF}" type="pres">
      <dgm:prSet presAssocID="{B4859C19-D000-4C8D-88E7-1DFD2A9BCDF0}" presName="hierChild5" presStyleCnt="0"/>
      <dgm:spPr/>
    </dgm:pt>
    <dgm:pt modelId="{4FCECC0D-7EE8-4B50-8025-1DE346F4DFB5}" type="pres">
      <dgm:prSet presAssocID="{1DF48525-55B5-4A3E-93CC-53B07FB0DB09}" presName="Name111" presStyleLbl="parChTrans1D3" presStyleIdx="0" presStyleCnt="1"/>
      <dgm:spPr/>
      <dgm:t>
        <a:bodyPr/>
        <a:lstStyle/>
        <a:p>
          <a:endParaRPr lang="es-ES"/>
        </a:p>
      </dgm:t>
    </dgm:pt>
    <dgm:pt modelId="{81E9910F-4547-4A68-A07F-8661F492F0D0}" type="pres">
      <dgm:prSet presAssocID="{E394804D-BC22-4931-B07E-124343817B43}" presName="hierRoot3" presStyleCnt="0">
        <dgm:presLayoutVars>
          <dgm:hierBranch val="init"/>
        </dgm:presLayoutVars>
      </dgm:prSet>
      <dgm:spPr/>
    </dgm:pt>
    <dgm:pt modelId="{32B080E7-FBC4-4140-B8C7-BFF3CC0FCA20}" type="pres">
      <dgm:prSet presAssocID="{E394804D-BC22-4931-B07E-124343817B43}" presName="rootComposite3" presStyleCnt="0"/>
      <dgm:spPr/>
    </dgm:pt>
    <dgm:pt modelId="{56B21BAC-524C-4DCC-8F9A-9FFB3DA99A9F}" type="pres">
      <dgm:prSet presAssocID="{E394804D-BC22-4931-B07E-124343817B43}" presName="rootText3" presStyleLbl="asst2" presStyleIdx="0" presStyleCnt="1" custLinFactNeighborX="5799" custLinFactNeighborY="7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3EFD65-21C5-4AE7-8AC9-F1EDFE004D9C}" type="pres">
      <dgm:prSet presAssocID="{E394804D-BC22-4931-B07E-124343817B43}" presName="rootConnector3" presStyleLbl="asst2" presStyleIdx="0" presStyleCnt="1"/>
      <dgm:spPr/>
      <dgm:t>
        <a:bodyPr/>
        <a:lstStyle/>
        <a:p>
          <a:endParaRPr lang="es-ES"/>
        </a:p>
      </dgm:t>
    </dgm:pt>
    <dgm:pt modelId="{C8A2E865-EF01-449D-AC4A-31432E1E174E}" type="pres">
      <dgm:prSet presAssocID="{E394804D-BC22-4931-B07E-124343817B43}" presName="hierChild6" presStyleCnt="0"/>
      <dgm:spPr/>
    </dgm:pt>
    <dgm:pt modelId="{5AF970F5-9EEE-4534-8A61-A15BF5313551}" type="pres">
      <dgm:prSet presAssocID="{E394804D-BC22-4931-B07E-124343817B43}" presName="hierChild7" presStyleCnt="0"/>
      <dgm:spPr/>
    </dgm:pt>
    <dgm:pt modelId="{3043562A-ED36-43A0-8977-ACE09C7E20AC}" type="pres">
      <dgm:prSet presAssocID="{D9FF3828-1786-40F7-BCAC-4341F36CB126}" presName="Name37" presStyleLbl="parChTrans1D2" presStyleIdx="1" presStyleCnt="5"/>
      <dgm:spPr/>
      <dgm:t>
        <a:bodyPr/>
        <a:lstStyle/>
        <a:p>
          <a:endParaRPr lang="es-ES"/>
        </a:p>
      </dgm:t>
    </dgm:pt>
    <dgm:pt modelId="{8355F0BB-186D-46FA-B386-FFBA74967D4F}" type="pres">
      <dgm:prSet presAssocID="{38726A58-9CED-4934-909B-C58FF8BC905E}" presName="hierRoot2" presStyleCnt="0">
        <dgm:presLayoutVars>
          <dgm:hierBranch val="init"/>
        </dgm:presLayoutVars>
      </dgm:prSet>
      <dgm:spPr/>
    </dgm:pt>
    <dgm:pt modelId="{568742BF-301B-4E02-826B-6F4385F43933}" type="pres">
      <dgm:prSet presAssocID="{38726A58-9CED-4934-909B-C58FF8BC905E}" presName="rootComposite" presStyleCnt="0"/>
      <dgm:spPr/>
    </dgm:pt>
    <dgm:pt modelId="{15C3D497-F880-4E26-A99E-7154B666EFBC}" type="pres">
      <dgm:prSet presAssocID="{38726A58-9CED-4934-909B-C58FF8BC905E}" presName="rootText" presStyleLbl="node2" presStyleIdx="1" presStyleCnt="4" custLinFactNeighborX="11954" custLinFactNeighborY="65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994B61-D2F2-47F9-9F5A-759C14091055}" type="pres">
      <dgm:prSet presAssocID="{38726A58-9CED-4934-909B-C58FF8BC905E}" presName="rootConnector" presStyleLbl="node2" presStyleIdx="1" presStyleCnt="4"/>
      <dgm:spPr/>
      <dgm:t>
        <a:bodyPr/>
        <a:lstStyle/>
        <a:p>
          <a:endParaRPr lang="es-ES"/>
        </a:p>
      </dgm:t>
    </dgm:pt>
    <dgm:pt modelId="{08A48546-7B8F-41FD-9E69-B78798E6C6E2}" type="pres">
      <dgm:prSet presAssocID="{38726A58-9CED-4934-909B-C58FF8BC905E}" presName="hierChild4" presStyleCnt="0"/>
      <dgm:spPr/>
    </dgm:pt>
    <dgm:pt modelId="{B4CD4A61-08F8-44F8-B861-24E4A0B4E381}" type="pres">
      <dgm:prSet presAssocID="{38726A58-9CED-4934-909B-C58FF8BC905E}" presName="hierChild5" presStyleCnt="0"/>
      <dgm:spPr/>
    </dgm:pt>
    <dgm:pt modelId="{AFB8AB35-6BD3-42E9-8D1F-652A3D012FC5}" type="pres">
      <dgm:prSet presAssocID="{0A931F74-8480-4744-98D3-8A89ED0EBA61}" presName="Name37" presStyleLbl="parChTrans1D2" presStyleIdx="2" presStyleCnt="5"/>
      <dgm:spPr/>
      <dgm:t>
        <a:bodyPr/>
        <a:lstStyle/>
        <a:p>
          <a:endParaRPr lang="es-ES"/>
        </a:p>
      </dgm:t>
    </dgm:pt>
    <dgm:pt modelId="{F425E8CD-D98A-4789-83C7-A258323CB5D0}" type="pres">
      <dgm:prSet presAssocID="{5118093C-A6F8-4386-8A3A-8969FEC9E609}" presName="hierRoot2" presStyleCnt="0">
        <dgm:presLayoutVars>
          <dgm:hierBranch val="init"/>
        </dgm:presLayoutVars>
      </dgm:prSet>
      <dgm:spPr/>
    </dgm:pt>
    <dgm:pt modelId="{CB61F584-A44A-4662-8372-147FF0A8D016}" type="pres">
      <dgm:prSet presAssocID="{5118093C-A6F8-4386-8A3A-8969FEC9E609}" presName="rootComposite" presStyleCnt="0"/>
      <dgm:spPr/>
    </dgm:pt>
    <dgm:pt modelId="{4DAAF1AF-977D-4EAB-99C5-F409272E0D37}" type="pres">
      <dgm:prSet presAssocID="{5118093C-A6F8-4386-8A3A-8969FEC9E609}" presName="rootText" presStyleLbl="node2" presStyleIdx="2" presStyleCnt="4" custLinFactNeighborX="5924" custLinFactNeighborY="65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8ACC0C-638E-4CED-9C52-E9308F88923D}" type="pres">
      <dgm:prSet presAssocID="{5118093C-A6F8-4386-8A3A-8969FEC9E609}" presName="rootConnector" presStyleLbl="node2" presStyleIdx="2" presStyleCnt="4"/>
      <dgm:spPr/>
      <dgm:t>
        <a:bodyPr/>
        <a:lstStyle/>
        <a:p>
          <a:endParaRPr lang="es-ES"/>
        </a:p>
      </dgm:t>
    </dgm:pt>
    <dgm:pt modelId="{AD1386ED-DCBA-47AB-BC24-D13938111D95}" type="pres">
      <dgm:prSet presAssocID="{5118093C-A6F8-4386-8A3A-8969FEC9E609}" presName="hierChild4" presStyleCnt="0"/>
      <dgm:spPr/>
    </dgm:pt>
    <dgm:pt modelId="{DE661F96-1A71-4D62-89F6-13EB01810129}" type="pres">
      <dgm:prSet presAssocID="{5118093C-A6F8-4386-8A3A-8969FEC9E609}" presName="hierChild5" presStyleCnt="0"/>
      <dgm:spPr/>
    </dgm:pt>
    <dgm:pt modelId="{BF0229D9-4622-4F90-B82B-FF9A3D760299}" type="pres">
      <dgm:prSet presAssocID="{FEA72FB1-1087-43EE-9B28-6E1DAD4D01D7}" presName="Name37" presStyleLbl="parChTrans1D2" presStyleIdx="3" presStyleCnt="5"/>
      <dgm:spPr/>
      <dgm:t>
        <a:bodyPr/>
        <a:lstStyle/>
        <a:p>
          <a:endParaRPr lang="es-ES"/>
        </a:p>
      </dgm:t>
    </dgm:pt>
    <dgm:pt modelId="{22D6884D-432A-4599-A199-8D9BCA44E09A}" type="pres">
      <dgm:prSet presAssocID="{8546BDEF-D29B-4E93-B722-F68769E96799}" presName="hierRoot2" presStyleCnt="0">
        <dgm:presLayoutVars>
          <dgm:hierBranch val="init"/>
        </dgm:presLayoutVars>
      </dgm:prSet>
      <dgm:spPr/>
    </dgm:pt>
    <dgm:pt modelId="{8A1D6C0C-75A8-4278-B03B-49D1F780CF6E}" type="pres">
      <dgm:prSet presAssocID="{8546BDEF-D29B-4E93-B722-F68769E96799}" presName="rootComposite" presStyleCnt="0"/>
      <dgm:spPr/>
    </dgm:pt>
    <dgm:pt modelId="{BAC1EA51-F020-42E3-963D-33128C412111}" type="pres">
      <dgm:prSet presAssocID="{8546BDEF-D29B-4E93-B722-F68769E96799}" presName="rootText" presStyleLbl="node2" presStyleIdx="3" presStyleCnt="4" custLinFactNeighborX="-105" custLinFactNeighborY="65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D30E8A-2C96-419B-B5A5-5DE318B57D0B}" type="pres">
      <dgm:prSet presAssocID="{8546BDEF-D29B-4E93-B722-F68769E96799}" presName="rootConnector" presStyleLbl="node2" presStyleIdx="3" presStyleCnt="4"/>
      <dgm:spPr/>
      <dgm:t>
        <a:bodyPr/>
        <a:lstStyle/>
        <a:p>
          <a:endParaRPr lang="es-ES"/>
        </a:p>
      </dgm:t>
    </dgm:pt>
    <dgm:pt modelId="{564764AB-BD2A-4619-B2BD-D4723049CAFC}" type="pres">
      <dgm:prSet presAssocID="{8546BDEF-D29B-4E93-B722-F68769E96799}" presName="hierChild4" presStyleCnt="0"/>
      <dgm:spPr/>
    </dgm:pt>
    <dgm:pt modelId="{28D97B55-4036-49A6-8537-F21B661E0927}" type="pres">
      <dgm:prSet presAssocID="{8546BDEF-D29B-4E93-B722-F68769E96799}" presName="hierChild5" presStyleCnt="0"/>
      <dgm:spPr/>
    </dgm:pt>
    <dgm:pt modelId="{F0F5F24E-F6EB-46EC-9535-811371039D98}" type="pres">
      <dgm:prSet presAssocID="{697CF5D2-532E-41E1-ACC3-2774046125D1}" presName="hierChild3" presStyleCnt="0"/>
      <dgm:spPr/>
    </dgm:pt>
    <dgm:pt modelId="{7155BF0E-53AF-4005-A887-CB6FF4D25F97}" type="pres">
      <dgm:prSet presAssocID="{FC18D2E4-4007-40D3-87DB-178B022E1572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DA86999A-C4B1-4F50-BC57-38FBBB16222E}" type="pres">
      <dgm:prSet presAssocID="{0B18BB8D-23AF-4153-AD14-208A0D0420E8}" presName="hierRoot3" presStyleCnt="0">
        <dgm:presLayoutVars>
          <dgm:hierBranch val="init"/>
        </dgm:presLayoutVars>
      </dgm:prSet>
      <dgm:spPr/>
    </dgm:pt>
    <dgm:pt modelId="{DC72B626-F961-42CF-B579-D8ED02B9C5AC}" type="pres">
      <dgm:prSet presAssocID="{0B18BB8D-23AF-4153-AD14-208A0D0420E8}" presName="rootComposite3" presStyleCnt="0"/>
      <dgm:spPr/>
    </dgm:pt>
    <dgm:pt modelId="{633DB9D7-B6E3-447B-B5CA-95BDE3864539}" type="pres">
      <dgm:prSet presAssocID="{0B18BB8D-23AF-4153-AD14-208A0D0420E8}" presName="rootText3" presStyleLbl="asst1" presStyleIdx="0" presStyleCnt="1" custLinFactNeighborX="-48268" custLinFactNeighborY="-594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498DF9-5AA0-4613-A2CD-B297AB9772BA}" type="pres">
      <dgm:prSet presAssocID="{0B18BB8D-23AF-4153-AD14-208A0D0420E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5A317BA-E2FC-409C-A823-77B2AA91F3E3}" type="pres">
      <dgm:prSet presAssocID="{0B18BB8D-23AF-4153-AD14-208A0D0420E8}" presName="hierChild6" presStyleCnt="0"/>
      <dgm:spPr/>
    </dgm:pt>
    <dgm:pt modelId="{0CC8A48D-FDB4-49B7-8EB9-2E3E5E44826F}" type="pres">
      <dgm:prSet presAssocID="{0B18BB8D-23AF-4153-AD14-208A0D0420E8}" presName="hierChild7" presStyleCnt="0"/>
      <dgm:spPr/>
    </dgm:pt>
  </dgm:ptLst>
  <dgm:cxnLst>
    <dgm:cxn modelId="{F888C757-0071-46D9-B398-F99CDC156C8E}" type="presOf" srcId="{5118093C-A6F8-4386-8A3A-8969FEC9E609}" destId="{EC8ACC0C-638E-4CED-9C52-E9308F88923D}" srcOrd="1" destOrd="0" presId="urn:microsoft.com/office/officeart/2005/8/layout/orgChart1"/>
    <dgm:cxn modelId="{242D465B-56B2-4EB7-84C3-D0F7F07944C2}" srcId="{697CF5D2-532E-41E1-ACC3-2774046125D1}" destId="{0B18BB8D-23AF-4153-AD14-208A0D0420E8}" srcOrd="0" destOrd="0" parTransId="{FC18D2E4-4007-40D3-87DB-178B022E1572}" sibTransId="{C5AD24E9-0DA5-4F12-9E7E-7E4630221E6D}"/>
    <dgm:cxn modelId="{F22680C7-A640-4FC7-818B-01CB19B7928C}" type="presOf" srcId="{697CF5D2-532E-41E1-ACC3-2774046125D1}" destId="{18F63292-9CC7-4EC4-AE13-D35BBADBFA38}" srcOrd="1" destOrd="0" presId="urn:microsoft.com/office/officeart/2005/8/layout/orgChart1"/>
    <dgm:cxn modelId="{9F333EA9-FE1D-419D-A7BB-D8FEA06792CA}" type="presOf" srcId="{38726A58-9CED-4934-909B-C58FF8BC905E}" destId="{15C3D497-F880-4E26-A99E-7154B666EFBC}" srcOrd="0" destOrd="0" presId="urn:microsoft.com/office/officeart/2005/8/layout/orgChart1"/>
    <dgm:cxn modelId="{582CA8A8-E762-41FB-A233-3C9BB28ED3D1}" type="presOf" srcId="{FC18D2E4-4007-40D3-87DB-178B022E1572}" destId="{7155BF0E-53AF-4005-A887-CB6FF4D25F97}" srcOrd="0" destOrd="0" presId="urn:microsoft.com/office/officeart/2005/8/layout/orgChart1"/>
    <dgm:cxn modelId="{03C7373D-E58F-4A3A-A5F0-C4127421E23F}" type="presOf" srcId="{A3AFF3B6-161D-4DFB-9235-94D037FD919E}" destId="{ABA70AAA-2F61-4A45-A105-427EDDBCD942}" srcOrd="0" destOrd="0" presId="urn:microsoft.com/office/officeart/2005/8/layout/orgChart1"/>
    <dgm:cxn modelId="{182A79FE-EC3C-4D96-85F4-F16BC8086748}" type="presOf" srcId="{B4859C19-D000-4C8D-88E7-1DFD2A9BCDF0}" destId="{362B2054-D61C-40CA-AB9A-28BD6CAD5C8B}" srcOrd="0" destOrd="0" presId="urn:microsoft.com/office/officeart/2005/8/layout/orgChart1"/>
    <dgm:cxn modelId="{3EE9BA99-C335-483B-BDB2-CF4B0C024BD0}" type="presOf" srcId="{0A931F74-8480-4744-98D3-8A89ED0EBA61}" destId="{AFB8AB35-6BD3-42E9-8D1F-652A3D012FC5}" srcOrd="0" destOrd="0" presId="urn:microsoft.com/office/officeart/2005/8/layout/orgChart1"/>
    <dgm:cxn modelId="{FA8670F9-A6B5-4D0F-89B0-EC9193AC6ABD}" type="presOf" srcId="{8546BDEF-D29B-4E93-B722-F68769E96799}" destId="{D8D30E8A-2C96-419B-B5A5-5DE318B57D0B}" srcOrd="1" destOrd="0" presId="urn:microsoft.com/office/officeart/2005/8/layout/orgChart1"/>
    <dgm:cxn modelId="{3E2460A5-527A-46B1-9C91-10A7376877CC}" srcId="{A3AFF3B6-161D-4DFB-9235-94D037FD919E}" destId="{697CF5D2-532E-41E1-ACC3-2774046125D1}" srcOrd="0" destOrd="0" parTransId="{6B364365-D361-4908-951A-5BC9169F0A62}" sibTransId="{2B82CC94-6280-46BB-99D9-BCA69D41FE56}"/>
    <dgm:cxn modelId="{7F821E06-00ED-40C5-9073-4EBC217D9E66}" srcId="{B4859C19-D000-4C8D-88E7-1DFD2A9BCDF0}" destId="{E394804D-BC22-4931-B07E-124343817B43}" srcOrd="0" destOrd="0" parTransId="{1DF48525-55B5-4A3E-93CC-53B07FB0DB09}" sibTransId="{1D61EC91-DDCF-45B9-87A6-2929F47F99AB}"/>
    <dgm:cxn modelId="{E20E7C63-C2CD-4DD4-8568-D2F7EB166D8A}" type="presOf" srcId="{F20F7749-B483-43DF-BB6E-06214129BDAF}" destId="{007BC1CF-ACFE-4584-B7E0-0C0F72E4612F}" srcOrd="0" destOrd="0" presId="urn:microsoft.com/office/officeart/2005/8/layout/orgChart1"/>
    <dgm:cxn modelId="{205D260E-4688-487C-BEF3-E5A62E3E91D9}" type="presOf" srcId="{697CF5D2-532E-41E1-ACC3-2774046125D1}" destId="{B7FED933-9FEC-4F39-A04A-EAFA340F610B}" srcOrd="0" destOrd="0" presId="urn:microsoft.com/office/officeart/2005/8/layout/orgChart1"/>
    <dgm:cxn modelId="{55C4667F-3448-4500-B34C-DC59BCAC1F6E}" type="presOf" srcId="{0B18BB8D-23AF-4153-AD14-208A0D0420E8}" destId="{59498DF9-5AA0-4613-A2CD-B297AB9772BA}" srcOrd="1" destOrd="0" presId="urn:microsoft.com/office/officeart/2005/8/layout/orgChart1"/>
    <dgm:cxn modelId="{18A606AA-3A76-4F57-9467-D825DCBF50BB}" type="presOf" srcId="{5118093C-A6F8-4386-8A3A-8969FEC9E609}" destId="{4DAAF1AF-977D-4EAB-99C5-F409272E0D37}" srcOrd="0" destOrd="0" presId="urn:microsoft.com/office/officeart/2005/8/layout/orgChart1"/>
    <dgm:cxn modelId="{F4646352-9FE7-46B6-82A9-096ECA1B46F3}" type="presOf" srcId="{D9FF3828-1786-40F7-BCAC-4341F36CB126}" destId="{3043562A-ED36-43A0-8977-ACE09C7E20AC}" srcOrd="0" destOrd="0" presId="urn:microsoft.com/office/officeart/2005/8/layout/orgChart1"/>
    <dgm:cxn modelId="{B0B29E49-D7B8-4E18-8693-84FC08997A84}" srcId="{697CF5D2-532E-41E1-ACC3-2774046125D1}" destId="{5118093C-A6F8-4386-8A3A-8969FEC9E609}" srcOrd="3" destOrd="0" parTransId="{0A931F74-8480-4744-98D3-8A89ED0EBA61}" sibTransId="{112358C0-6FF0-4CBC-9FF9-342ACCFB7B45}"/>
    <dgm:cxn modelId="{1675E0BE-58CA-400C-BFCA-1BBB0FDCCC6B}" type="presOf" srcId="{B4859C19-D000-4C8D-88E7-1DFD2A9BCDF0}" destId="{9FDBA3CE-2A93-4741-8355-A9C93BCBB4A3}" srcOrd="1" destOrd="0" presId="urn:microsoft.com/office/officeart/2005/8/layout/orgChart1"/>
    <dgm:cxn modelId="{7648EB65-CA04-4A1C-8FCA-0F2531AE2959}" type="presOf" srcId="{1DF48525-55B5-4A3E-93CC-53B07FB0DB09}" destId="{4FCECC0D-7EE8-4B50-8025-1DE346F4DFB5}" srcOrd="0" destOrd="0" presId="urn:microsoft.com/office/officeart/2005/8/layout/orgChart1"/>
    <dgm:cxn modelId="{4FC40C89-8B03-4AF3-B1F3-776152334A91}" type="presOf" srcId="{E394804D-BC22-4931-B07E-124343817B43}" destId="{56B21BAC-524C-4DCC-8F9A-9FFB3DA99A9F}" srcOrd="0" destOrd="0" presId="urn:microsoft.com/office/officeart/2005/8/layout/orgChart1"/>
    <dgm:cxn modelId="{A38FEAFE-B01D-4783-9499-4EED33C1A411}" srcId="{697CF5D2-532E-41E1-ACC3-2774046125D1}" destId="{38726A58-9CED-4934-909B-C58FF8BC905E}" srcOrd="2" destOrd="0" parTransId="{D9FF3828-1786-40F7-BCAC-4341F36CB126}" sibTransId="{3AAC044E-9302-450F-90CF-121E86F214C0}"/>
    <dgm:cxn modelId="{588675A3-C88E-46CE-9DD6-12134A9460E7}" srcId="{697CF5D2-532E-41E1-ACC3-2774046125D1}" destId="{B4859C19-D000-4C8D-88E7-1DFD2A9BCDF0}" srcOrd="1" destOrd="0" parTransId="{F20F7749-B483-43DF-BB6E-06214129BDAF}" sibTransId="{B221495B-E65D-4E3A-9B69-9768347C42BF}"/>
    <dgm:cxn modelId="{6F5C8EB3-22C0-4EF6-8B00-04AF42C4D3AE}" type="presOf" srcId="{FEA72FB1-1087-43EE-9B28-6E1DAD4D01D7}" destId="{BF0229D9-4622-4F90-B82B-FF9A3D760299}" srcOrd="0" destOrd="0" presId="urn:microsoft.com/office/officeart/2005/8/layout/orgChart1"/>
    <dgm:cxn modelId="{4E3B9826-C653-45B4-A1DA-414430498407}" type="presOf" srcId="{38726A58-9CED-4934-909B-C58FF8BC905E}" destId="{3F994B61-D2F2-47F9-9F5A-759C14091055}" srcOrd="1" destOrd="0" presId="urn:microsoft.com/office/officeart/2005/8/layout/orgChart1"/>
    <dgm:cxn modelId="{1CA6FFA1-09A6-41AE-9F66-44DE946BD9E6}" type="presOf" srcId="{E394804D-BC22-4931-B07E-124343817B43}" destId="{893EFD65-21C5-4AE7-8AC9-F1EDFE004D9C}" srcOrd="1" destOrd="0" presId="urn:microsoft.com/office/officeart/2005/8/layout/orgChart1"/>
    <dgm:cxn modelId="{FE649021-0F39-4F3C-824D-7755384A32C6}" srcId="{697CF5D2-532E-41E1-ACC3-2774046125D1}" destId="{8546BDEF-D29B-4E93-B722-F68769E96799}" srcOrd="4" destOrd="0" parTransId="{FEA72FB1-1087-43EE-9B28-6E1DAD4D01D7}" sibTransId="{8E472B13-BD5B-4F41-85CF-B00EEA907198}"/>
    <dgm:cxn modelId="{7D09F137-490C-4446-B1B0-9B3ADE266194}" type="presOf" srcId="{8546BDEF-D29B-4E93-B722-F68769E96799}" destId="{BAC1EA51-F020-42E3-963D-33128C412111}" srcOrd="0" destOrd="0" presId="urn:microsoft.com/office/officeart/2005/8/layout/orgChart1"/>
    <dgm:cxn modelId="{9B2F8D07-9414-426F-B459-5DF6985C7150}" type="presOf" srcId="{0B18BB8D-23AF-4153-AD14-208A0D0420E8}" destId="{633DB9D7-B6E3-447B-B5CA-95BDE3864539}" srcOrd="0" destOrd="0" presId="urn:microsoft.com/office/officeart/2005/8/layout/orgChart1"/>
    <dgm:cxn modelId="{35C6F637-D770-4146-863F-0FA8591D5D25}" type="presParOf" srcId="{ABA70AAA-2F61-4A45-A105-427EDDBCD942}" destId="{24899AA8-AEF1-4CE6-9C58-B76AE6796545}" srcOrd="0" destOrd="0" presId="urn:microsoft.com/office/officeart/2005/8/layout/orgChart1"/>
    <dgm:cxn modelId="{08CA4097-F678-49EC-AC5B-FD09A0CF33EC}" type="presParOf" srcId="{24899AA8-AEF1-4CE6-9C58-B76AE6796545}" destId="{E5A118B7-DF4F-4D42-A9A4-A4758062723C}" srcOrd="0" destOrd="0" presId="urn:microsoft.com/office/officeart/2005/8/layout/orgChart1"/>
    <dgm:cxn modelId="{D96B6EBF-BCDA-46AD-B3FA-8CF3A24A787E}" type="presParOf" srcId="{E5A118B7-DF4F-4D42-A9A4-A4758062723C}" destId="{B7FED933-9FEC-4F39-A04A-EAFA340F610B}" srcOrd="0" destOrd="0" presId="urn:microsoft.com/office/officeart/2005/8/layout/orgChart1"/>
    <dgm:cxn modelId="{D393F326-8FEE-4061-AA4D-3CBB753FA46C}" type="presParOf" srcId="{E5A118B7-DF4F-4D42-A9A4-A4758062723C}" destId="{18F63292-9CC7-4EC4-AE13-D35BBADBFA38}" srcOrd="1" destOrd="0" presId="urn:microsoft.com/office/officeart/2005/8/layout/orgChart1"/>
    <dgm:cxn modelId="{9F71F061-C92A-4F5A-971F-8F2DA557764F}" type="presParOf" srcId="{24899AA8-AEF1-4CE6-9C58-B76AE6796545}" destId="{74C7B8D6-F296-40DD-89EB-7FCFB78A6339}" srcOrd="1" destOrd="0" presId="urn:microsoft.com/office/officeart/2005/8/layout/orgChart1"/>
    <dgm:cxn modelId="{32477797-CAFD-45F9-8C63-645D58CB2ADC}" type="presParOf" srcId="{74C7B8D6-F296-40DD-89EB-7FCFB78A6339}" destId="{007BC1CF-ACFE-4584-B7E0-0C0F72E4612F}" srcOrd="0" destOrd="0" presId="urn:microsoft.com/office/officeart/2005/8/layout/orgChart1"/>
    <dgm:cxn modelId="{887C274B-AA5A-4A6C-999E-73AD0315892C}" type="presParOf" srcId="{74C7B8D6-F296-40DD-89EB-7FCFB78A6339}" destId="{116B023F-23C0-4705-A418-B5CCA81C9712}" srcOrd="1" destOrd="0" presId="urn:microsoft.com/office/officeart/2005/8/layout/orgChart1"/>
    <dgm:cxn modelId="{FD9D6F20-39E5-4B37-9620-D334758AABA0}" type="presParOf" srcId="{116B023F-23C0-4705-A418-B5CCA81C9712}" destId="{031043A4-4A4E-4048-A083-D83D4B24D427}" srcOrd="0" destOrd="0" presId="urn:microsoft.com/office/officeart/2005/8/layout/orgChart1"/>
    <dgm:cxn modelId="{538CB4FC-F456-4413-BDBE-1AAAA85F1E7F}" type="presParOf" srcId="{031043A4-4A4E-4048-A083-D83D4B24D427}" destId="{362B2054-D61C-40CA-AB9A-28BD6CAD5C8B}" srcOrd="0" destOrd="0" presId="urn:microsoft.com/office/officeart/2005/8/layout/orgChart1"/>
    <dgm:cxn modelId="{EC53F2D1-2443-4391-85F0-1388135B6407}" type="presParOf" srcId="{031043A4-4A4E-4048-A083-D83D4B24D427}" destId="{9FDBA3CE-2A93-4741-8355-A9C93BCBB4A3}" srcOrd="1" destOrd="0" presId="urn:microsoft.com/office/officeart/2005/8/layout/orgChart1"/>
    <dgm:cxn modelId="{3730085D-DEBB-4620-8618-6481FDB9C658}" type="presParOf" srcId="{116B023F-23C0-4705-A418-B5CCA81C9712}" destId="{8FF88E6D-F710-4DE4-BCEF-C8EB1BCA6F2D}" srcOrd="1" destOrd="0" presId="urn:microsoft.com/office/officeart/2005/8/layout/orgChart1"/>
    <dgm:cxn modelId="{932528CA-A5C2-4F78-AC5B-970DE369EFDA}" type="presParOf" srcId="{116B023F-23C0-4705-A418-B5CCA81C9712}" destId="{3B569EB8-4CF3-4D21-A9A8-7064441405BF}" srcOrd="2" destOrd="0" presId="urn:microsoft.com/office/officeart/2005/8/layout/orgChart1"/>
    <dgm:cxn modelId="{4DEC479D-7F12-4210-A9F7-5DA16697B524}" type="presParOf" srcId="{3B569EB8-4CF3-4D21-A9A8-7064441405BF}" destId="{4FCECC0D-7EE8-4B50-8025-1DE346F4DFB5}" srcOrd="0" destOrd="0" presId="urn:microsoft.com/office/officeart/2005/8/layout/orgChart1"/>
    <dgm:cxn modelId="{04DAE1B7-7D1F-497E-A2F8-E681A3D7D3F7}" type="presParOf" srcId="{3B569EB8-4CF3-4D21-A9A8-7064441405BF}" destId="{81E9910F-4547-4A68-A07F-8661F492F0D0}" srcOrd="1" destOrd="0" presId="urn:microsoft.com/office/officeart/2005/8/layout/orgChart1"/>
    <dgm:cxn modelId="{6D7832C2-3449-44BF-996D-651D881DC3A0}" type="presParOf" srcId="{81E9910F-4547-4A68-A07F-8661F492F0D0}" destId="{32B080E7-FBC4-4140-B8C7-BFF3CC0FCA20}" srcOrd="0" destOrd="0" presId="urn:microsoft.com/office/officeart/2005/8/layout/orgChart1"/>
    <dgm:cxn modelId="{314D5BA2-40BF-4C7B-A689-90C29ECDE31F}" type="presParOf" srcId="{32B080E7-FBC4-4140-B8C7-BFF3CC0FCA20}" destId="{56B21BAC-524C-4DCC-8F9A-9FFB3DA99A9F}" srcOrd="0" destOrd="0" presId="urn:microsoft.com/office/officeart/2005/8/layout/orgChart1"/>
    <dgm:cxn modelId="{91BEBA77-8230-4885-81FA-586ED225AD2D}" type="presParOf" srcId="{32B080E7-FBC4-4140-B8C7-BFF3CC0FCA20}" destId="{893EFD65-21C5-4AE7-8AC9-F1EDFE004D9C}" srcOrd="1" destOrd="0" presId="urn:microsoft.com/office/officeart/2005/8/layout/orgChart1"/>
    <dgm:cxn modelId="{5CD1ACBE-057E-4E57-AF40-70F4F533DA63}" type="presParOf" srcId="{81E9910F-4547-4A68-A07F-8661F492F0D0}" destId="{C8A2E865-EF01-449D-AC4A-31432E1E174E}" srcOrd="1" destOrd="0" presId="urn:microsoft.com/office/officeart/2005/8/layout/orgChart1"/>
    <dgm:cxn modelId="{ED914902-C79F-48B7-BB4F-7396F65E5E4A}" type="presParOf" srcId="{81E9910F-4547-4A68-A07F-8661F492F0D0}" destId="{5AF970F5-9EEE-4534-8A61-A15BF5313551}" srcOrd="2" destOrd="0" presId="urn:microsoft.com/office/officeart/2005/8/layout/orgChart1"/>
    <dgm:cxn modelId="{57A9027C-B8DB-4037-8A0D-01926BFAA09A}" type="presParOf" srcId="{74C7B8D6-F296-40DD-89EB-7FCFB78A6339}" destId="{3043562A-ED36-43A0-8977-ACE09C7E20AC}" srcOrd="2" destOrd="0" presId="urn:microsoft.com/office/officeart/2005/8/layout/orgChart1"/>
    <dgm:cxn modelId="{A8840DB2-1381-43D3-A3D9-DAE4FEB6EB6B}" type="presParOf" srcId="{74C7B8D6-F296-40DD-89EB-7FCFB78A6339}" destId="{8355F0BB-186D-46FA-B386-FFBA74967D4F}" srcOrd="3" destOrd="0" presId="urn:microsoft.com/office/officeart/2005/8/layout/orgChart1"/>
    <dgm:cxn modelId="{493085D6-9FD1-4940-9AA2-F1520878F494}" type="presParOf" srcId="{8355F0BB-186D-46FA-B386-FFBA74967D4F}" destId="{568742BF-301B-4E02-826B-6F4385F43933}" srcOrd="0" destOrd="0" presId="urn:microsoft.com/office/officeart/2005/8/layout/orgChart1"/>
    <dgm:cxn modelId="{1B67D8C6-46D4-424B-96B3-C2763042464E}" type="presParOf" srcId="{568742BF-301B-4E02-826B-6F4385F43933}" destId="{15C3D497-F880-4E26-A99E-7154B666EFBC}" srcOrd="0" destOrd="0" presId="urn:microsoft.com/office/officeart/2005/8/layout/orgChart1"/>
    <dgm:cxn modelId="{D5DA37A7-5306-431B-AC50-F915866BD9FA}" type="presParOf" srcId="{568742BF-301B-4E02-826B-6F4385F43933}" destId="{3F994B61-D2F2-47F9-9F5A-759C14091055}" srcOrd="1" destOrd="0" presId="urn:microsoft.com/office/officeart/2005/8/layout/orgChart1"/>
    <dgm:cxn modelId="{E0C58467-37C7-463D-9269-CE860591052E}" type="presParOf" srcId="{8355F0BB-186D-46FA-B386-FFBA74967D4F}" destId="{08A48546-7B8F-41FD-9E69-B78798E6C6E2}" srcOrd="1" destOrd="0" presId="urn:microsoft.com/office/officeart/2005/8/layout/orgChart1"/>
    <dgm:cxn modelId="{1951B416-0803-435C-B544-2CDE0595611A}" type="presParOf" srcId="{8355F0BB-186D-46FA-B386-FFBA74967D4F}" destId="{B4CD4A61-08F8-44F8-B861-24E4A0B4E381}" srcOrd="2" destOrd="0" presId="urn:microsoft.com/office/officeart/2005/8/layout/orgChart1"/>
    <dgm:cxn modelId="{6C876C6D-513F-4C6B-ADC6-ED22812CCFEE}" type="presParOf" srcId="{74C7B8D6-F296-40DD-89EB-7FCFB78A6339}" destId="{AFB8AB35-6BD3-42E9-8D1F-652A3D012FC5}" srcOrd="4" destOrd="0" presId="urn:microsoft.com/office/officeart/2005/8/layout/orgChart1"/>
    <dgm:cxn modelId="{7DC23BDD-9C30-4825-9ACE-6865B286952C}" type="presParOf" srcId="{74C7B8D6-F296-40DD-89EB-7FCFB78A6339}" destId="{F425E8CD-D98A-4789-83C7-A258323CB5D0}" srcOrd="5" destOrd="0" presId="urn:microsoft.com/office/officeart/2005/8/layout/orgChart1"/>
    <dgm:cxn modelId="{9957B540-EA85-4484-8EC4-CB0F752C16F7}" type="presParOf" srcId="{F425E8CD-D98A-4789-83C7-A258323CB5D0}" destId="{CB61F584-A44A-4662-8372-147FF0A8D016}" srcOrd="0" destOrd="0" presId="urn:microsoft.com/office/officeart/2005/8/layout/orgChart1"/>
    <dgm:cxn modelId="{6A692DF8-EAC1-431D-A272-0AD55EE9518D}" type="presParOf" srcId="{CB61F584-A44A-4662-8372-147FF0A8D016}" destId="{4DAAF1AF-977D-4EAB-99C5-F409272E0D37}" srcOrd="0" destOrd="0" presId="urn:microsoft.com/office/officeart/2005/8/layout/orgChart1"/>
    <dgm:cxn modelId="{7599CC0F-B2BA-41A2-A505-EEC4AA5F3195}" type="presParOf" srcId="{CB61F584-A44A-4662-8372-147FF0A8D016}" destId="{EC8ACC0C-638E-4CED-9C52-E9308F88923D}" srcOrd="1" destOrd="0" presId="urn:microsoft.com/office/officeart/2005/8/layout/orgChart1"/>
    <dgm:cxn modelId="{081EE6FB-5452-4FE0-9DA9-433A4CE72264}" type="presParOf" srcId="{F425E8CD-D98A-4789-83C7-A258323CB5D0}" destId="{AD1386ED-DCBA-47AB-BC24-D13938111D95}" srcOrd="1" destOrd="0" presId="urn:microsoft.com/office/officeart/2005/8/layout/orgChart1"/>
    <dgm:cxn modelId="{0841588F-15CA-4BA6-BC18-FB4E87409361}" type="presParOf" srcId="{F425E8CD-D98A-4789-83C7-A258323CB5D0}" destId="{DE661F96-1A71-4D62-89F6-13EB01810129}" srcOrd="2" destOrd="0" presId="urn:microsoft.com/office/officeart/2005/8/layout/orgChart1"/>
    <dgm:cxn modelId="{D3ECB9E9-A0B1-44F8-96EA-F969143E2A11}" type="presParOf" srcId="{74C7B8D6-F296-40DD-89EB-7FCFB78A6339}" destId="{BF0229D9-4622-4F90-B82B-FF9A3D760299}" srcOrd="6" destOrd="0" presId="urn:microsoft.com/office/officeart/2005/8/layout/orgChart1"/>
    <dgm:cxn modelId="{D3689D5F-523A-4A17-810A-753E440533D3}" type="presParOf" srcId="{74C7B8D6-F296-40DD-89EB-7FCFB78A6339}" destId="{22D6884D-432A-4599-A199-8D9BCA44E09A}" srcOrd="7" destOrd="0" presId="urn:microsoft.com/office/officeart/2005/8/layout/orgChart1"/>
    <dgm:cxn modelId="{B8466BBF-0A4E-4693-87F9-B13C3C774922}" type="presParOf" srcId="{22D6884D-432A-4599-A199-8D9BCA44E09A}" destId="{8A1D6C0C-75A8-4278-B03B-49D1F780CF6E}" srcOrd="0" destOrd="0" presId="urn:microsoft.com/office/officeart/2005/8/layout/orgChart1"/>
    <dgm:cxn modelId="{81618482-E592-40B3-875C-A61C92B5BD05}" type="presParOf" srcId="{8A1D6C0C-75A8-4278-B03B-49D1F780CF6E}" destId="{BAC1EA51-F020-42E3-963D-33128C412111}" srcOrd="0" destOrd="0" presId="urn:microsoft.com/office/officeart/2005/8/layout/orgChart1"/>
    <dgm:cxn modelId="{0725C43A-83AD-47BC-AA6E-74DCFD41A6B4}" type="presParOf" srcId="{8A1D6C0C-75A8-4278-B03B-49D1F780CF6E}" destId="{D8D30E8A-2C96-419B-B5A5-5DE318B57D0B}" srcOrd="1" destOrd="0" presId="urn:microsoft.com/office/officeart/2005/8/layout/orgChart1"/>
    <dgm:cxn modelId="{92F14691-556A-4F87-8302-8FDDBDB55A97}" type="presParOf" srcId="{22D6884D-432A-4599-A199-8D9BCA44E09A}" destId="{564764AB-BD2A-4619-B2BD-D4723049CAFC}" srcOrd="1" destOrd="0" presId="urn:microsoft.com/office/officeart/2005/8/layout/orgChart1"/>
    <dgm:cxn modelId="{DCF49192-40E4-4403-A419-67CD3ED03470}" type="presParOf" srcId="{22D6884D-432A-4599-A199-8D9BCA44E09A}" destId="{28D97B55-4036-49A6-8537-F21B661E0927}" srcOrd="2" destOrd="0" presId="urn:microsoft.com/office/officeart/2005/8/layout/orgChart1"/>
    <dgm:cxn modelId="{6D86F585-71BF-4D34-9436-E883E1FD7E78}" type="presParOf" srcId="{24899AA8-AEF1-4CE6-9C58-B76AE6796545}" destId="{F0F5F24E-F6EB-46EC-9535-811371039D98}" srcOrd="2" destOrd="0" presId="urn:microsoft.com/office/officeart/2005/8/layout/orgChart1"/>
    <dgm:cxn modelId="{A8C95455-BF43-46E1-987C-D21E323FDCBC}" type="presParOf" srcId="{F0F5F24E-F6EB-46EC-9535-811371039D98}" destId="{7155BF0E-53AF-4005-A887-CB6FF4D25F97}" srcOrd="0" destOrd="0" presId="urn:microsoft.com/office/officeart/2005/8/layout/orgChart1"/>
    <dgm:cxn modelId="{2A16FFA7-697E-4A2E-BCA6-62B8B6EF4461}" type="presParOf" srcId="{F0F5F24E-F6EB-46EC-9535-811371039D98}" destId="{DA86999A-C4B1-4F50-BC57-38FBBB16222E}" srcOrd="1" destOrd="0" presId="urn:microsoft.com/office/officeart/2005/8/layout/orgChart1"/>
    <dgm:cxn modelId="{BF2657EC-941A-4F8C-B0FC-AAFD752E7C4B}" type="presParOf" srcId="{DA86999A-C4B1-4F50-BC57-38FBBB16222E}" destId="{DC72B626-F961-42CF-B579-D8ED02B9C5AC}" srcOrd="0" destOrd="0" presId="urn:microsoft.com/office/officeart/2005/8/layout/orgChart1"/>
    <dgm:cxn modelId="{5E80821E-6E11-499B-BFFF-00BB5D9BA9A4}" type="presParOf" srcId="{DC72B626-F961-42CF-B579-D8ED02B9C5AC}" destId="{633DB9D7-B6E3-447B-B5CA-95BDE3864539}" srcOrd="0" destOrd="0" presId="urn:microsoft.com/office/officeart/2005/8/layout/orgChart1"/>
    <dgm:cxn modelId="{772619A2-028D-45B7-B87A-9AEF63FCE43F}" type="presParOf" srcId="{DC72B626-F961-42CF-B579-D8ED02B9C5AC}" destId="{59498DF9-5AA0-4613-A2CD-B297AB9772BA}" srcOrd="1" destOrd="0" presId="urn:microsoft.com/office/officeart/2005/8/layout/orgChart1"/>
    <dgm:cxn modelId="{B517CDCE-04AD-41E8-A5A9-46BD54DB5762}" type="presParOf" srcId="{DA86999A-C4B1-4F50-BC57-38FBBB16222E}" destId="{45A317BA-E2FC-409C-A823-77B2AA91F3E3}" srcOrd="1" destOrd="0" presId="urn:microsoft.com/office/officeart/2005/8/layout/orgChart1"/>
    <dgm:cxn modelId="{8D403872-949D-4ADE-A837-B9FBDC169D63}" type="presParOf" srcId="{DA86999A-C4B1-4F50-BC57-38FBBB16222E}" destId="{0CC8A48D-FDB4-49B7-8EB9-2E3E5E4482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5BF0E-53AF-4005-A887-CB6FF4D25F97}">
      <dsp:nvSpPr>
        <dsp:cNvPr id="0" name=""/>
        <dsp:cNvSpPr/>
      </dsp:nvSpPr>
      <dsp:spPr>
        <a:xfrm>
          <a:off x="2716415" y="736497"/>
          <a:ext cx="691760" cy="536856"/>
        </a:xfrm>
        <a:custGeom>
          <a:avLst/>
          <a:gdLst/>
          <a:ahLst/>
          <a:cxnLst/>
          <a:rect l="0" t="0" r="0" b="0"/>
          <a:pathLst>
            <a:path>
              <a:moveTo>
                <a:pt x="691760" y="0"/>
              </a:moveTo>
              <a:lnTo>
                <a:pt x="691760" y="536856"/>
              </a:lnTo>
              <a:lnTo>
                <a:pt x="0" y="536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229D9-4622-4F90-B82B-FF9A3D760299}">
      <dsp:nvSpPr>
        <dsp:cNvPr id="0" name=""/>
        <dsp:cNvSpPr/>
      </dsp:nvSpPr>
      <dsp:spPr>
        <a:xfrm>
          <a:off x="3408175" y="736497"/>
          <a:ext cx="2100662" cy="1455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558"/>
              </a:lnTo>
              <a:lnTo>
                <a:pt x="2100662" y="1333558"/>
              </a:lnTo>
              <a:lnTo>
                <a:pt x="2100662" y="14556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8AB35-6BD3-42E9-8D1F-652A3D012FC5}">
      <dsp:nvSpPr>
        <dsp:cNvPr id="0" name=""/>
        <dsp:cNvSpPr/>
      </dsp:nvSpPr>
      <dsp:spPr>
        <a:xfrm>
          <a:off x="3408175" y="736497"/>
          <a:ext cx="763871" cy="1455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558"/>
              </a:lnTo>
              <a:lnTo>
                <a:pt x="763871" y="1333558"/>
              </a:lnTo>
              <a:lnTo>
                <a:pt x="763871" y="14556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3562A-ED36-43A0-8977-ACE09C7E20AC}">
      <dsp:nvSpPr>
        <dsp:cNvPr id="0" name=""/>
        <dsp:cNvSpPr/>
      </dsp:nvSpPr>
      <dsp:spPr>
        <a:xfrm>
          <a:off x="2835268" y="736497"/>
          <a:ext cx="572906" cy="1455643"/>
        </a:xfrm>
        <a:custGeom>
          <a:avLst/>
          <a:gdLst/>
          <a:ahLst/>
          <a:cxnLst/>
          <a:rect l="0" t="0" r="0" b="0"/>
          <a:pathLst>
            <a:path>
              <a:moveTo>
                <a:pt x="572906" y="0"/>
              </a:moveTo>
              <a:lnTo>
                <a:pt x="572906" y="1333558"/>
              </a:lnTo>
              <a:lnTo>
                <a:pt x="0" y="1333558"/>
              </a:lnTo>
              <a:lnTo>
                <a:pt x="0" y="14556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ECC0D-7EE8-4B50-8025-1DE346F4DFB5}">
      <dsp:nvSpPr>
        <dsp:cNvPr id="0" name=""/>
        <dsp:cNvSpPr/>
      </dsp:nvSpPr>
      <dsp:spPr>
        <a:xfrm>
          <a:off x="1189006" y="2764333"/>
          <a:ext cx="91440" cy="550681"/>
        </a:xfrm>
        <a:custGeom>
          <a:avLst/>
          <a:gdLst/>
          <a:ahLst/>
          <a:cxnLst/>
          <a:rect l="0" t="0" r="0" b="0"/>
          <a:pathLst>
            <a:path>
              <a:moveTo>
                <a:pt x="115552" y="0"/>
              </a:moveTo>
              <a:lnTo>
                <a:pt x="115552" y="550681"/>
              </a:lnTo>
              <a:lnTo>
                <a:pt x="45720" y="5506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BC1CF-ACFE-4584-B7E0-0C0F72E4612F}">
      <dsp:nvSpPr>
        <dsp:cNvPr id="0" name=""/>
        <dsp:cNvSpPr/>
      </dsp:nvSpPr>
      <dsp:spPr>
        <a:xfrm>
          <a:off x="1304559" y="736497"/>
          <a:ext cx="2103615" cy="1446475"/>
        </a:xfrm>
        <a:custGeom>
          <a:avLst/>
          <a:gdLst/>
          <a:ahLst/>
          <a:cxnLst/>
          <a:rect l="0" t="0" r="0" b="0"/>
          <a:pathLst>
            <a:path>
              <a:moveTo>
                <a:pt x="2103615" y="0"/>
              </a:moveTo>
              <a:lnTo>
                <a:pt x="2103615" y="1324390"/>
              </a:lnTo>
              <a:lnTo>
                <a:pt x="0" y="1324390"/>
              </a:lnTo>
              <a:lnTo>
                <a:pt x="0" y="1446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ED933-9FEC-4F39-A04A-EAFA340F610B}">
      <dsp:nvSpPr>
        <dsp:cNvPr id="0" name=""/>
        <dsp:cNvSpPr/>
      </dsp:nvSpPr>
      <dsp:spPr>
        <a:xfrm>
          <a:off x="2826815" y="155137"/>
          <a:ext cx="1162719" cy="581359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PRESIDENTE: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ASIER</a:t>
          </a:r>
          <a:endParaRPr lang="es-ES" sz="1300" kern="1200" dirty="0"/>
        </a:p>
      </dsp:txBody>
      <dsp:txXfrm>
        <a:off x="2826815" y="155137"/>
        <a:ext cx="1162719" cy="581359"/>
      </dsp:txXfrm>
    </dsp:sp>
    <dsp:sp modelId="{362B2054-D61C-40CA-AB9A-28BD6CAD5C8B}">
      <dsp:nvSpPr>
        <dsp:cNvPr id="0" name=""/>
        <dsp:cNvSpPr/>
      </dsp:nvSpPr>
      <dsp:spPr>
        <a:xfrm>
          <a:off x="723200" y="2182973"/>
          <a:ext cx="1162719" cy="58135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CONTABILIDAD: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ÉRIKA</a:t>
          </a:r>
          <a:endParaRPr lang="es-ES" sz="1300" kern="1200" dirty="0"/>
        </a:p>
      </dsp:txBody>
      <dsp:txXfrm>
        <a:off x="723200" y="2182973"/>
        <a:ext cx="1162719" cy="581359"/>
      </dsp:txXfrm>
    </dsp:sp>
    <dsp:sp modelId="{56B21BAC-524C-4DCC-8F9A-9FFB3DA99A9F}">
      <dsp:nvSpPr>
        <dsp:cNvPr id="0" name=""/>
        <dsp:cNvSpPr/>
      </dsp:nvSpPr>
      <dsp:spPr>
        <a:xfrm>
          <a:off x="72007" y="3024334"/>
          <a:ext cx="1162719" cy="58135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TESORERA:</a:t>
          </a:r>
          <a:endParaRPr lang="es-ES_tradnl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SHEILA</a:t>
          </a:r>
          <a:endParaRPr lang="es-ES" sz="1300" kern="1200" dirty="0"/>
        </a:p>
      </dsp:txBody>
      <dsp:txXfrm>
        <a:off x="72007" y="3024334"/>
        <a:ext cx="1162719" cy="581359"/>
      </dsp:txXfrm>
    </dsp:sp>
    <dsp:sp modelId="{15C3D497-F880-4E26-A99E-7154B666EFBC}">
      <dsp:nvSpPr>
        <dsp:cNvPr id="0" name=""/>
        <dsp:cNvSpPr/>
      </dsp:nvSpPr>
      <dsp:spPr>
        <a:xfrm>
          <a:off x="2253908" y="2192141"/>
          <a:ext cx="1162719" cy="58135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COORDINACIÓN</a:t>
          </a:r>
          <a:r>
            <a:rPr lang="es-ES_tradnl" sz="1300" kern="1200" dirty="0" smtClean="0"/>
            <a:t>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LUIS</a:t>
          </a:r>
          <a:endParaRPr lang="es-ES" sz="1300" kern="1200" dirty="0"/>
        </a:p>
      </dsp:txBody>
      <dsp:txXfrm>
        <a:off x="2253908" y="2192141"/>
        <a:ext cx="1162719" cy="581359"/>
      </dsp:txXfrm>
    </dsp:sp>
    <dsp:sp modelId="{4DAAF1AF-977D-4EAB-99C5-F409272E0D37}">
      <dsp:nvSpPr>
        <dsp:cNvPr id="0" name=""/>
        <dsp:cNvSpPr/>
      </dsp:nvSpPr>
      <dsp:spPr>
        <a:xfrm>
          <a:off x="3590687" y="2192141"/>
          <a:ext cx="1162719" cy="58135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MARKETING: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CRISTIAN/ASIER</a:t>
          </a:r>
          <a:endParaRPr lang="es-ES" sz="1300" kern="1200" dirty="0"/>
        </a:p>
      </dsp:txBody>
      <dsp:txXfrm>
        <a:off x="3590687" y="2192141"/>
        <a:ext cx="1162719" cy="581359"/>
      </dsp:txXfrm>
    </dsp:sp>
    <dsp:sp modelId="{BAC1EA51-F020-42E3-963D-33128C412111}">
      <dsp:nvSpPr>
        <dsp:cNvPr id="0" name=""/>
        <dsp:cNvSpPr/>
      </dsp:nvSpPr>
      <dsp:spPr>
        <a:xfrm>
          <a:off x="4927478" y="2192141"/>
          <a:ext cx="1162719" cy="58135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PRODUCCIÓN</a:t>
          </a:r>
          <a:r>
            <a:rPr lang="es-ES_tradnl" sz="1300" kern="1200" dirty="0" smtClean="0"/>
            <a:t>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PILAR</a:t>
          </a:r>
        </a:p>
      </dsp:txBody>
      <dsp:txXfrm>
        <a:off x="4927478" y="2192141"/>
        <a:ext cx="1162719" cy="581359"/>
      </dsp:txXfrm>
    </dsp:sp>
    <dsp:sp modelId="{633DB9D7-B6E3-447B-B5CA-95BDE3864539}">
      <dsp:nvSpPr>
        <dsp:cNvPr id="0" name=""/>
        <dsp:cNvSpPr/>
      </dsp:nvSpPr>
      <dsp:spPr>
        <a:xfrm>
          <a:off x="1553695" y="982674"/>
          <a:ext cx="1162719" cy="58135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SECRETARIA: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SHEILA</a:t>
          </a:r>
          <a:endParaRPr lang="es-ES" sz="1300" kern="1200" dirty="0"/>
        </a:p>
      </dsp:txBody>
      <dsp:txXfrm>
        <a:off x="1553695" y="982674"/>
        <a:ext cx="1162719" cy="581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79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80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13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30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59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4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76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18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66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5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44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8AB9-11ED-447D-AB63-F3CB9AB0BBCD}" type="datetimeFigureOut">
              <a:rPr lang="es-ES" smtClean="0"/>
              <a:t>15/11/2019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9B8C-AC83-4E2C-9777-9C0AD659D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90309083"/>
              </p:ext>
            </p:extLst>
          </p:nvPr>
        </p:nvGraphicFramePr>
        <p:xfrm>
          <a:off x="1547664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158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Organizacion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2019-11-11T11:56:10Z</dcterms:created>
  <dcterms:modified xsi:type="dcterms:W3CDTF">2019-11-15T12:51:58Z</dcterms:modified>
</cp:coreProperties>
</file>