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2"/>
  </p:sldMasterIdLst>
  <p:notesMasterIdLst>
    <p:notesMasterId r:id="rId4"/>
  </p:notesMasterIdLst>
  <p:handoutMasterIdLst>
    <p:handoutMasterId r:id="rId5"/>
  </p:handoutMasterIdLst>
  <p:sldIdLst>
    <p:sldId id="275" r:id="rId3"/>
  </p:sldIdLst>
  <p:sldSz cx="9144000" cy="6858000" type="screen4x3"/>
  <p:notesSz cx="6858000" cy="9144000"/>
  <p:defaultTextStyle>
    <a:lvl1pPr marL="0" algn="l" rtl="0" latinLnBrk="0"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30" autoAdjust="0"/>
  </p:normalViewPr>
  <p:slideViewPr>
    <p:cSldViewPr>
      <p:cViewPr>
        <p:scale>
          <a:sx n="100" d="100"/>
          <a:sy n="100" d="100"/>
        </p:scale>
        <p:origin x="-516" y="12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8" d="100"/>
          <a:sy n="98" d="100"/>
        </p:scale>
        <p:origin x="-259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AEAE67-3DA0-4958-9448-26D55BB75817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D992473-394B-4B58-963D-D55BA49BB65B}">
      <dgm:prSet phldrT="[Texto]"/>
      <dgm:spPr/>
      <dgm:t>
        <a:bodyPr/>
        <a:lstStyle/>
        <a:p>
          <a:r>
            <a:rPr lang="es-ES" dirty="0" smtClean="0">
              <a:latin typeface="Arial Black" pitchFamily="34" charset="0"/>
            </a:rPr>
            <a:t>PRESIDENTA</a:t>
          </a:r>
        </a:p>
        <a:p>
          <a:r>
            <a:rPr lang="es-ES" dirty="0" smtClean="0">
              <a:latin typeface="Carlito" pitchFamily="34" charset="0"/>
              <a:cs typeface="Carlito" pitchFamily="34" charset="0"/>
            </a:rPr>
            <a:t>SHEREZADE</a:t>
          </a:r>
          <a:endParaRPr lang="es-ES" dirty="0">
            <a:latin typeface="Carlito" pitchFamily="34" charset="0"/>
            <a:cs typeface="Carlito" pitchFamily="34" charset="0"/>
          </a:endParaRPr>
        </a:p>
      </dgm:t>
    </dgm:pt>
    <dgm:pt modelId="{BA538E00-BEB9-415F-AE44-7F476089CF39}" type="parTrans" cxnId="{34509767-27A6-4D67-9D5E-F9800B2846A5}">
      <dgm:prSet/>
      <dgm:spPr/>
      <dgm:t>
        <a:bodyPr/>
        <a:lstStyle/>
        <a:p>
          <a:endParaRPr lang="es-ES"/>
        </a:p>
      </dgm:t>
    </dgm:pt>
    <dgm:pt modelId="{C71D2397-CF4A-48B6-B3C6-88CDD1EB2D61}" type="sibTrans" cxnId="{34509767-27A6-4D67-9D5E-F9800B2846A5}">
      <dgm:prSet/>
      <dgm:spPr/>
      <dgm:t>
        <a:bodyPr/>
        <a:lstStyle/>
        <a:p>
          <a:endParaRPr lang="es-ES"/>
        </a:p>
      </dgm:t>
    </dgm:pt>
    <dgm:pt modelId="{50B563FA-FBBB-44C1-8A8A-907FC9CB8ACC}" type="asst">
      <dgm:prSet phldrT="[Texto]"/>
      <dgm:spPr/>
      <dgm:t>
        <a:bodyPr/>
        <a:lstStyle/>
        <a:p>
          <a:r>
            <a:rPr lang="es-ES" dirty="0" smtClean="0">
              <a:latin typeface="Arial Black" pitchFamily="34" charset="0"/>
            </a:rPr>
            <a:t>SECRETARIO</a:t>
          </a:r>
        </a:p>
        <a:p>
          <a:r>
            <a:rPr lang="es-ES" dirty="0" smtClean="0">
              <a:latin typeface="Carlito" pitchFamily="34" charset="0"/>
              <a:cs typeface="Carlito" pitchFamily="34" charset="0"/>
            </a:rPr>
            <a:t>AITOR</a:t>
          </a:r>
          <a:endParaRPr lang="es-ES" dirty="0">
            <a:latin typeface="Carlito" pitchFamily="34" charset="0"/>
            <a:cs typeface="Carlito" pitchFamily="34" charset="0"/>
          </a:endParaRPr>
        </a:p>
      </dgm:t>
    </dgm:pt>
    <dgm:pt modelId="{AF643793-4597-496E-A541-D659570561F8}" type="parTrans" cxnId="{B2F5D125-B689-4589-B094-E5E45E12267B}">
      <dgm:prSet/>
      <dgm:spPr/>
      <dgm:t>
        <a:bodyPr/>
        <a:lstStyle/>
        <a:p>
          <a:endParaRPr lang="es-ES"/>
        </a:p>
      </dgm:t>
    </dgm:pt>
    <dgm:pt modelId="{6F5E1BC0-ABB2-4E23-9E77-D7806B48D78A}" type="sibTrans" cxnId="{B2F5D125-B689-4589-B094-E5E45E12267B}">
      <dgm:prSet/>
      <dgm:spPr/>
      <dgm:t>
        <a:bodyPr/>
        <a:lstStyle/>
        <a:p>
          <a:endParaRPr lang="es-ES"/>
        </a:p>
      </dgm:t>
    </dgm:pt>
    <dgm:pt modelId="{F48F4344-C5EA-4C57-AF29-73EB6987F37A}">
      <dgm:prSet phldrT="[Texto]" custT="1"/>
      <dgm:spPr/>
      <dgm:t>
        <a:bodyPr/>
        <a:lstStyle/>
        <a:p>
          <a:r>
            <a:rPr lang="es-ES" sz="2300" dirty="0" smtClean="0">
              <a:latin typeface="Arial Black" pitchFamily="34" charset="0"/>
            </a:rPr>
            <a:t>COMPRAS</a:t>
          </a:r>
        </a:p>
        <a:p>
          <a:r>
            <a:rPr lang="es-ES" sz="1600" dirty="0" smtClean="0">
              <a:latin typeface="Carlito" pitchFamily="34" charset="0"/>
              <a:cs typeface="Carlito" pitchFamily="34" charset="0"/>
            </a:rPr>
            <a:t>NOEL</a:t>
          </a:r>
          <a:endParaRPr lang="es-ES" sz="1600" dirty="0" smtClean="0">
            <a:latin typeface="Carlito" pitchFamily="34" charset="0"/>
            <a:cs typeface="Carlito" pitchFamily="34" charset="0"/>
          </a:endParaRPr>
        </a:p>
        <a:p>
          <a:r>
            <a:rPr lang="es-ES" sz="1600" dirty="0" smtClean="0">
              <a:latin typeface="Carlito" pitchFamily="34" charset="0"/>
              <a:cs typeface="Carlito" pitchFamily="34" charset="0"/>
            </a:rPr>
            <a:t>IKER</a:t>
          </a:r>
          <a:endParaRPr lang="es-ES" sz="1600" dirty="0" smtClean="0">
            <a:latin typeface="Carlito" pitchFamily="34" charset="0"/>
            <a:cs typeface="Carlito" pitchFamily="34" charset="0"/>
          </a:endParaRPr>
        </a:p>
        <a:p>
          <a:r>
            <a:rPr lang="es-ES" sz="1600" dirty="0" smtClean="0">
              <a:latin typeface="Carlito" pitchFamily="34" charset="0"/>
              <a:cs typeface="Carlito" pitchFamily="34" charset="0"/>
            </a:rPr>
            <a:t>MARCO </a:t>
          </a:r>
          <a:r>
            <a:rPr lang="es-ES" sz="1600" dirty="0" smtClean="0">
              <a:latin typeface="Carlito" pitchFamily="34" charset="0"/>
              <a:cs typeface="Carlito" pitchFamily="34" charset="0"/>
            </a:rPr>
            <a:t>A.</a:t>
          </a:r>
        </a:p>
        <a:p>
          <a:r>
            <a:rPr lang="es-ES" sz="1600" dirty="0" smtClean="0">
              <a:latin typeface="Carlito" pitchFamily="34" charset="0"/>
              <a:cs typeface="Carlito" pitchFamily="34" charset="0"/>
            </a:rPr>
            <a:t>PABLO </a:t>
          </a:r>
          <a:r>
            <a:rPr lang="es-ES" sz="1600" dirty="0" smtClean="0">
              <a:latin typeface="Carlito" pitchFamily="34" charset="0"/>
              <a:cs typeface="Carlito" pitchFamily="34" charset="0"/>
            </a:rPr>
            <a:t>A</a:t>
          </a:r>
        </a:p>
        <a:p>
          <a:endParaRPr lang="es-ES" sz="800" dirty="0" smtClean="0"/>
        </a:p>
        <a:p>
          <a:endParaRPr lang="es-ES" sz="800" dirty="0"/>
        </a:p>
      </dgm:t>
    </dgm:pt>
    <dgm:pt modelId="{7C4C74A6-FE73-40BA-948D-FF3ADE5E311D}" type="parTrans" cxnId="{52FC72CD-8F23-4C00-A6DE-94B0423103F4}">
      <dgm:prSet/>
      <dgm:spPr/>
      <dgm:t>
        <a:bodyPr/>
        <a:lstStyle/>
        <a:p>
          <a:endParaRPr lang="es-ES"/>
        </a:p>
      </dgm:t>
    </dgm:pt>
    <dgm:pt modelId="{50AA0D32-21BB-4191-ACBD-197D98EF20C5}" type="sibTrans" cxnId="{52FC72CD-8F23-4C00-A6DE-94B0423103F4}">
      <dgm:prSet/>
      <dgm:spPr/>
      <dgm:t>
        <a:bodyPr/>
        <a:lstStyle/>
        <a:p>
          <a:endParaRPr lang="es-ES"/>
        </a:p>
      </dgm:t>
    </dgm:pt>
    <dgm:pt modelId="{A03D113E-FCD6-492D-B822-C4DFEF9CB178}">
      <dgm:prSet phldrT="[Texto]" custT="1"/>
      <dgm:spPr/>
      <dgm:t>
        <a:bodyPr/>
        <a:lstStyle/>
        <a:p>
          <a:r>
            <a:rPr lang="es-ES" sz="2300" dirty="0" smtClean="0">
              <a:latin typeface="Arial Black" pitchFamily="34" charset="0"/>
            </a:rPr>
            <a:t>VENTAS</a:t>
          </a:r>
        </a:p>
        <a:p>
          <a:r>
            <a:rPr lang="es-ES" sz="1200" dirty="0" smtClean="0">
              <a:latin typeface="Carlito" pitchFamily="34" charset="0"/>
              <a:cs typeface="Carlito" pitchFamily="34" charset="0"/>
            </a:rPr>
            <a:t>EVERSON</a:t>
          </a:r>
        </a:p>
        <a:p>
          <a:r>
            <a:rPr lang="es-ES" sz="1200" dirty="0" smtClean="0">
              <a:latin typeface="Carlito" pitchFamily="34" charset="0"/>
              <a:cs typeface="Carlito" pitchFamily="34" charset="0"/>
            </a:rPr>
            <a:t>P. LOPEZ</a:t>
          </a:r>
        </a:p>
        <a:p>
          <a:r>
            <a:rPr lang="es-ES" sz="1200" dirty="0" smtClean="0">
              <a:latin typeface="Carlito" pitchFamily="34" charset="0"/>
              <a:cs typeface="Carlito" pitchFamily="34" charset="0"/>
            </a:rPr>
            <a:t>MANUEL</a:t>
          </a:r>
        </a:p>
        <a:p>
          <a:r>
            <a:rPr lang="es-ES" sz="1200" dirty="0" smtClean="0">
              <a:latin typeface="Carlito" pitchFamily="34" charset="0"/>
              <a:cs typeface="Carlito" pitchFamily="34" charset="0"/>
            </a:rPr>
            <a:t>PEDRO</a:t>
          </a:r>
        </a:p>
        <a:p>
          <a:r>
            <a:rPr lang="es-ES" sz="1200" dirty="0" smtClean="0">
              <a:latin typeface="Carlito" pitchFamily="34" charset="0"/>
              <a:cs typeface="Carlito" pitchFamily="34" charset="0"/>
            </a:rPr>
            <a:t>YESSICA</a:t>
          </a:r>
          <a:endParaRPr lang="es-ES" sz="1200" dirty="0" smtClean="0">
            <a:latin typeface="Carlito" pitchFamily="34" charset="0"/>
            <a:cs typeface="Carlito" pitchFamily="34" charset="0"/>
          </a:endParaRPr>
        </a:p>
        <a:p>
          <a:endParaRPr lang="es-ES" sz="1600" dirty="0"/>
        </a:p>
      </dgm:t>
    </dgm:pt>
    <dgm:pt modelId="{3A5F6654-2986-40E6-8506-657B3BB04582}" type="parTrans" cxnId="{704F6C41-FEB1-4378-AF37-6A18F0C827FA}">
      <dgm:prSet/>
      <dgm:spPr/>
      <dgm:t>
        <a:bodyPr/>
        <a:lstStyle/>
        <a:p>
          <a:endParaRPr lang="es-ES"/>
        </a:p>
      </dgm:t>
    </dgm:pt>
    <dgm:pt modelId="{209A6A99-105B-44E7-B54A-6A5BA537F755}" type="sibTrans" cxnId="{704F6C41-FEB1-4378-AF37-6A18F0C827FA}">
      <dgm:prSet/>
      <dgm:spPr/>
      <dgm:t>
        <a:bodyPr/>
        <a:lstStyle/>
        <a:p>
          <a:endParaRPr lang="es-ES"/>
        </a:p>
      </dgm:t>
    </dgm:pt>
    <dgm:pt modelId="{45A0355D-E8DB-414C-BEEF-C618D629F8BD}">
      <dgm:prSet phldrT="[Texto]" custT="1"/>
      <dgm:spPr/>
      <dgm:t>
        <a:bodyPr/>
        <a:lstStyle/>
        <a:p>
          <a:pPr algn="ctr"/>
          <a:endParaRPr lang="es-ES" sz="1800" dirty="0" smtClean="0">
            <a:latin typeface="Arial Black" pitchFamily="34" charset="0"/>
          </a:endParaRPr>
        </a:p>
        <a:p>
          <a:pPr algn="ctr"/>
          <a:endParaRPr lang="es-ES" sz="1800" dirty="0" smtClean="0">
            <a:latin typeface="Arial Black" pitchFamily="34" charset="0"/>
          </a:endParaRPr>
        </a:p>
        <a:p>
          <a:pPr algn="ctr"/>
          <a:endParaRPr lang="es-ES" sz="1800" dirty="0" smtClean="0">
            <a:latin typeface="Arial Black" pitchFamily="34" charset="0"/>
          </a:endParaRPr>
        </a:p>
        <a:p>
          <a:pPr algn="ctr"/>
          <a:r>
            <a:rPr lang="es-ES" sz="2300" dirty="0" smtClean="0">
              <a:latin typeface="Arial Black" pitchFamily="34" charset="0"/>
            </a:rPr>
            <a:t>MARKETING</a:t>
          </a:r>
        </a:p>
        <a:p>
          <a:pPr algn="ctr"/>
          <a:r>
            <a:rPr lang="es-ES" sz="1200" dirty="0" smtClean="0">
              <a:latin typeface="Carlito" pitchFamily="34" charset="0"/>
              <a:cs typeface="Carlito" pitchFamily="34" charset="0"/>
            </a:rPr>
            <a:t>COVA</a:t>
          </a:r>
          <a:endParaRPr lang="es-ES" sz="1200" dirty="0" smtClean="0">
            <a:latin typeface="Carlito" pitchFamily="34" charset="0"/>
            <a:cs typeface="Carlito" pitchFamily="34" charset="0"/>
          </a:endParaRPr>
        </a:p>
        <a:p>
          <a:pPr algn="ctr"/>
          <a:r>
            <a:rPr lang="es-ES" sz="1200" dirty="0" smtClean="0">
              <a:latin typeface="Carlito" pitchFamily="34" charset="0"/>
              <a:cs typeface="Carlito" pitchFamily="34" charset="0"/>
            </a:rPr>
            <a:t>ALICIA</a:t>
          </a:r>
          <a:endParaRPr lang="es-ES" sz="1200" dirty="0" smtClean="0">
            <a:latin typeface="Carlito" pitchFamily="34" charset="0"/>
            <a:cs typeface="Carlito" pitchFamily="34" charset="0"/>
          </a:endParaRPr>
        </a:p>
        <a:p>
          <a:pPr algn="ctr"/>
          <a:r>
            <a:rPr lang="es-ES" sz="1200" dirty="0" smtClean="0">
              <a:latin typeface="Carlito" pitchFamily="34" charset="0"/>
              <a:cs typeface="Carlito" pitchFamily="34" charset="0"/>
            </a:rPr>
            <a:t>LUKAS</a:t>
          </a:r>
          <a:endParaRPr lang="es-ES" sz="1200" dirty="0" smtClean="0">
            <a:latin typeface="Carlito" pitchFamily="34" charset="0"/>
            <a:cs typeface="Carlito" pitchFamily="34" charset="0"/>
          </a:endParaRPr>
        </a:p>
        <a:p>
          <a:pPr algn="ctr"/>
          <a:r>
            <a:rPr lang="es-ES" sz="1200" smtClean="0">
              <a:latin typeface="Carlito" pitchFamily="34" charset="0"/>
              <a:cs typeface="Carlito" pitchFamily="34" charset="0"/>
            </a:rPr>
            <a:t>DAVID </a:t>
          </a:r>
          <a:r>
            <a:rPr lang="es-ES" sz="1200" dirty="0" smtClean="0">
              <a:latin typeface="Carlito" pitchFamily="34" charset="0"/>
              <a:cs typeface="Carlito" pitchFamily="34" charset="0"/>
            </a:rPr>
            <a:t>B</a:t>
          </a:r>
        </a:p>
        <a:p>
          <a:pPr algn="ctr"/>
          <a:endParaRPr lang="es-ES" sz="1800" dirty="0" smtClean="0"/>
        </a:p>
        <a:p>
          <a:pPr algn="l"/>
          <a:endParaRPr lang="es-ES" sz="1800" dirty="0" smtClean="0"/>
        </a:p>
        <a:p>
          <a:pPr algn="ctr"/>
          <a:endParaRPr lang="es-ES" sz="1800" dirty="0" smtClean="0"/>
        </a:p>
        <a:p>
          <a:pPr algn="ctr"/>
          <a:r>
            <a:rPr lang="es-ES" sz="1600" dirty="0" smtClean="0"/>
            <a:t> </a:t>
          </a:r>
          <a:endParaRPr lang="es-ES" sz="1600" dirty="0"/>
        </a:p>
      </dgm:t>
    </dgm:pt>
    <dgm:pt modelId="{8E7F74C3-1F70-43B5-A068-86F59E553D52}" type="parTrans" cxnId="{7325708D-EEA0-4B07-90CC-F4058742BE89}">
      <dgm:prSet/>
      <dgm:spPr/>
      <dgm:t>
        <a:bodyPr/>
        <a:lstStyle/>
        <a:p>
          <a:endParaRPr lang="es-ES"/>
        </a:p>
      </dgm:t>
    </dgm:pt>
    <dgm:pt modelId="{E46BE25B-7B64-431C-AA9C-4DFB20EA1CA7}" type="sibTrans" cxnId="{7325708D-EEA0-4B07-90CC-F4058742BE89}">
      <dgm:prSet/>
      <dgm:spPr/>
      <dgm:t>
        <a:bodyPr/>
        <a:lstStyle/>
        <a:p>
          <a:endParaRPr lang="es-ES"/>
        </a:p>
      </dgm:t>
    </dgm:pt>
    <dgm:pt modelId="{8175DDC9-F23D-414A-AFCF-4D9F25635B6C}" type="asst">
      <dgm:prSet phldrT="[Texto]"/>
      <dgm:spPr/>
      <dgm:t>
        <a:bodyPr/>
        <a:lstStyle/>
        <a:p>
          <a:r>
            <a:rPr lang="es-ES" dirty="0" smtClean="0">
              <a:latin typeface="Arial Black" pitchFamily="34" charset="0"/>
            </a:rPr>
            <a:t>TESORERO</a:t>
          </a:r>
        </a:p>
        <a:p>
          <a:r>
            <a:rPr lang="es-ES" dirty="0" smtClean="0">
              <a:latin typeface="Carlito" pitchFamily="34" charset="0"/>
              <a:cs typeface="Carlito" pitchFamily="34" charset="0"/>
            </a:rPr>
            <a:t>ERIK</a:t>
          </a:r>
          <a:endParaRPr lang="es-ES" dirty="0">
            <a:latin typeface="Carlito" pitchFamily="34" charset="0"/>
            <a:cs typeface="Carlito" pitchFamily="34" charset="0"/>
          </a:endParaRPr>
        </a:p>
      </dgm:t>
    </dgm:pt>
    <dgm:pt modelId="{1BDE00A2-8528-463F-904D-963D3CCC70C1}" type="parTrans" cxnId="{56851A35-D71D-4423-8D85-0C566EF282AA}">
      <dgm:prSet/>
      <dgm:spPr/>
      <dgm:t>
        <a:bodyPr/>
        <a:lstStyle/>
        <a:p>
          <a:endParaRPr lang="es-ES"/>
        </a:p>
      </dgm:t>
    </dgm:pt>
    <dgm:pt modelId="{287FBC56-AE23-4298-AB8B-26FCE5BF861D}" type="sibTrans" cxnId="{56851A35-D71D-4423-8D85-0C566EF282AA}">
      <dgm:prSet/>
      <dgm:spPr/>
      <dgm:t>
        <a:bodyPr/>
        <a:lstStyle/>
        <a:p>
          <a:endParaRPr lang="es-ES"/>
        </a:p>
      </dgm:t>
    </dgm:pt>
    <dgm:pt modelId="{44D02B14-ED5A-4973-91F2-E0BDBFC29509}" type="asst">
      <dgm:prSet phldrT="[Texto]"/>
      <dgm:spPr/>
      <dgm:t>
        <a:bodyPr/>
        <a:lstStyle/>
        <a:p>
          <a:r>
            <a:rPr lang="es-ES" dirty="0" smtClean="0"/>
            <a:t>A</a:t>
          </a:r>
          <a:endParaRPr lang="es-ES" dirty="0"/>
        </a:p>
      </dgm:t>
    </dgm:pt>
    <dgm:pt modelId="{5976D11F-3377-4C28-BEF8-724466704615}" type="parTrans" cxnId="{9F5DA641-3477-4ADC-B49B-E3129154B7F3}">
      <dgm:prSet/>
      <dgm:spPr/>
      <dgm:t>
        <a:bodyPr/>
        <a:lstStyle/>
        <a:p>
          <a:endParaRPr lang="es-ES"/>
        </a:p>
      </dgm:t>
    </dgm:pt>
    <dgm:pt modelId="{F3B53B3A-0F64-4DC5-94C0-D7D5F84EC6CF}" type="sibTrans" cxnId="{9F5DA641-3477-4ADC-B49B-E3129154B7F3}">
      <dgm:prSet/>
      <dgm:spPr/>
      <dgm:t>
        <a:bodyPr/>
        <a:lstStyle/>
        <a:p>
          <a:endParaRPr lang="es-ES"/>
        </a:p>
      </dgm:t>
    </dgm:pt>
    <dgm:pt modelId="{7C3BFDB6-6FBA-405B-9E3C-116F9B267DB3}" type="pres">
      <dgm:prSet presAssocID="{B2AEAE67-3DA0-4958-9448-26D55BB7581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6BD050-013A-45E0-8370-3B0921B414B3}" type="pres">
      <dgm:prSet presAssocID="{4D992473-394B-4B58-963D-D55BA49BB65B}" presName="hierRoot1" presStyleCnt="0">
        <dgm:presLayoutVars>
          <dgm:hierBranch val="init"/>
        </dgm:presLayoutVars>
      </dgm:prSet>
      <dgm:spPr/>
    </dgm:pt>
    <dgm:pt modelId="{7524F5AC-D83E-4548-A143-5B5DB3449145}" type="pres">
      <dgm:prSet presAssocID="{4D992473-394B-4B58-963D-D55BA49BB65B}" presName="rootComposite1" presStyleCnt="0"/>
      <dgm:spPr/>
    </dgm:pt>
    <dgm:pt modelId="{FA47AB82-A572-42B3-B559-BCAB72869665}" type="pres">
      <dgm:prSet presAssocID="{4D992473-394B-4B58-963D-D55BA49BB65B}" presName="rootText1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9E9C1CC-D485-4D65-8D6D-462FE648530D}" type="pres">
      <dgm:prSet presAssocID="{4D992473-394B-4B58-963D-D55BA49BB65B}" presName="rootConnector1" presStyleLbl="node1" presStyleIdx="0" presStyleCnt="0"/>
      <dgm:spPr/>
      <dgm:t>
        <a:bodyPr/>
        <a:lstStyle/>
        <a:p>
          <a:endParaRPr lang="es-ES"/>
        </a:p>
      </dgm:t>
    </dgm:pt>
    <dgm:pt modelId="{D2E354D0-E2F7-43A7-B5DF-FCB3F6038CFA}" type="pres">
      <dgm:prSet presAssocID="{4D992473-394B-4B58-963D-D55BA49BB65B}" presName="hierChild2" presStyleCnt="0"/>
      <dgm:spPr/>
    </dgm:pt>
    <dgm:pt modelId="{B52C368A-C033-410B-8E5D-6905D7559801}" type="pres">
      <dgm:prSet presAssocID="{7C4C74A6-FE73-40BA-948D-FF3ADE5E311D}" presName="Name37" presStyleLbl="parChTrans1D2" presStyleIdx="0" presStyleCnt="5"/>
      <dgm:spPr/>
      <dgm:t>
        <a:bodyPr/>
        <a:lstStyle/>
        <a:p>
          <a:endParaRPr lang="es-ES"/>
        </a:p>
      </dgm:t>
    </dgm:pt>
    <dgm:pt modelId="{C597793A-3090-4317-8FB5-59D2F6C5D915}" type="pres">
      <dgm:prSet presAssocID="{F48F4344-C5EA-4C57-AF29-73EB6987F37A}" presName="hierRoot2" presStyleCnt="0">
        <dgm:presLayoutVars>
          <dgm:hierBranch val="init"/>
        </dgm:presLayoutVars>
      </dgm:prSet>
      <dgm:spPr/>
    </dgm:pt>
    <dgm:pt modelId="{EAF65B04-967E-44A1-AB7D-D012A3AEBBD8}" type="pres">
      <dgm:prSet presAssocID="{F48F4344-C5EA-4C57-AF29-73EB6987F37A}" presName="rootComposite" presStyleCnt="0"/>
      <dgm:spPr/>
    </dgm:pt>
    <dgm:pt modelId="{F82AE316-0FEE-451D-AE76-697248FB878E}" type="pres">
      <dgm:prSet presAssocID="{F48F4344-C5EA-4C57-AF29-73EB6987F37A}" presName="rootText" presStyleLbl="node2" presStyleIdx="0" presStyleCnt="3" custScaleY="157135" custLinFactNeighborX="297" custLinFactNeighborY="-430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EA685D2-A9C2-4793-9A86-E59AF15B7DEB}" type="pres">
      <dgm:prSet presAssocID="{F48F4344-C5EA-4C57-AF29-73EB6987F37A}" presName="rootConnector" presStyleLbl="node2" presStyleIdx="0" presStyleCnt="3"/>
      <dgm:spPr/>
      <dgm:t>
        <a:bodyPr/>
        <a:lstStyle/>
        <a:p>
          <a:endParaRPr lang="es-ES"/>
        </a:p>
      </dgm:t>
    </dgm:pt>
    <dgm:pt modelId="{B569BEEF-9CDB-4B1C-8F7D-0F6B12B2281C}" type="pres">
      <dgm:prSet presAssocID="{F48F4344-C5EA-4C57-AF29-73EB6987F37A}" presName="hierChild4" presStyleCnt="0"/>
      <dgm:spPr/>
    </dgm:pt>
    <dgm:pt modelId="{3B5CC7C8-9D01-42BE-B5C6-210AB9DA0961}" type="pres">
      <dgm:prSet presAssocID="{F48F4344-C5EA-4C57-AF29-73EB6987F37A}" presName="hierChild5" presStyleCnt="0"/>
      <dgm:spPr/>
    </dgm:pt>
    <dgm:pt modelId="{87177608-D95F-4761-8DBC-6484E46C1E5B}" type="pres">
      <dgm:prSet presAssocID="{3A5F6654-2986-40E6-8506-657B3BB04582}" presName="Name37" presStyleLbl="parChTrans1D2" presStyleIdx="1" presStyleCnt="5"/>
      <dgm:spPr/>
      <dgm:t>
        <a:bodyPr/>
        <a:lstStyle/>
        <a:p>
          <a:endParaRPr lang="es-ES"/>
        </a:p>
      </dgm:t>
    </dgm:pt>
    <dgm:pt modelId="{35AF9BD1-7EAE-4FCF-82F9-0F32B48DE846}" type="pres">
      <dgm:prSet presAssocID="{A03D113E-FCD6-492D-B822-C4DFEF9CB178}" presName="hierRoot2" presStyleCnt="0">
        <dgm:presLayoutVars>
          <dgm:hierBranch val="init"/>
        </dgm:presLayoutVars>
      </dgm:prSet>
      <dgm:spPr/>
    </dgm:pt>
    <dgm:pt modelId="{69C01B0F-4901-4539-8198-D2BF29A368BB}" type="pres">
      <dgm:prSet presAssocID="{A03D113E-FCD6-492D-B822-C4DFEF9CB178}" presName="rootComposite" presStyleCnt="0"/>
      <dgm:spPr/>
    </dgm:pt>
    <dgm:pt modelId="{09C8838D-B332-4A8E-805C-9847C488ABBA}" type="pres">
      <dgm:prSet presAssocID="{A03D113E-FCD6-492D-B822-C4DFEF9CB178}" presName="rootText" presStyleLbl="node2" presStyleIdx="1" presStyleCnt="3" custScaleY="166139" custLinFactNeighborX="69" custLinFactNeighborY="-1182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218568F-7784-4589-AB2E-37E10794ACD2}" type="pres">
      <dgm:prSet presAssocID="{A03D113E-FCD6-492D-B822-C4DFEF9CB178}" presName="rootConnector" presStyleLbl="node2" presStyleIdx="1" presStyleCnt="3"/>
      <dgm:spPr/>
      <dgm:t>
        <a:bodyPr/>
        <a:lstStyle/>
        <a:p>
          <a:endParaRPr lang="es-ES"/>
        </a:p>
      </dgm:t>
    </dgm:pt>
    <dgm:pt modelId="{7AB879E2-AEA2-4A50-9652-D652846B6D4B}" type="pres">
      <dgm:prSet presAssocID="{A03D113E-FCD6-492D-B822-C4DFEF9CB178}" presName="hierChild4" presStyleCnt="0"/>
      <dgm:spPr/>
    </dgm:pt>
    <dgm:pt modelId="{781BB654-CAE7-4CB8-A2B9-C2E342CD2207}" type="pres">
      <dgm:prSet presAssocID="{A03D113E-FCD6-492D-B822-C4DFEF9CB178}" presName="hierChild5" presStyleCnt="0"/>
      <dgm:spPr/>
    </dgm:pt>
    <dgm:pt modelId="{37ED3911-E116-46B6-871F-0DA639A2638D}" type="pres">
      <dgm:prSet presAssocID="{8E7F74C3-1F70-43B5-A068-86F59E553D52}" presName="Name37" presStyleLbl="parChTrans1D2" presStyleIdx="2" presStyleCnt="5"/>
      <dgm:spPr/>
      <dgm:t>
        <a:bodyPr/>
        <a:lstStyle/>
        <a:p>
          <a:endParaRPr lang="es-ES"/>
        </a:p>
      </dgm:t>
    </dgm:pt>
    <dgm:pt modelId="{0CD21C63-4A43-4631-873B-44B3B5F04031}" type="pres">
      <dgm:prSet presAssocID="{45A0355D-E8DB-414C-BEEF-C618D629F8BD}" presName="hierRoot2" presStyleCnt="0">
        <dgm:presLayoutVars>
          <dgm:hierBranch val="init"/>
        </dgm:presLayoutVars>
      </dgm:prSet>
      <dgm:spPr/>
    </dgm:pt>
    <dgm:pt modelId="{36CD472D-4077-4ED4-8B51-5ACC95BAA6E2}" type="pres">
      <dgm:prSet presAssocID="{45A0355D-E8DB-414C-BEEF-C618D629F8BD}" presName="rootComposite" presStyleCnt="0"/>
      <dgm:spPr/>
    </dgm:pt>
    <dgm:pt modelId="{73758278-B10F-4AFC-92FB-F98AD0A052D9}" type="pres">
      <dgm:prSet presAssocID="{45A0355D-E8DB-414C-BEEF-C618D629F8BD}" presName="rootText" presStyleLbl="node2" presStyleIdx="2" presStyleCnt="3" custScaleY="167561" custLinFactNeighborX="-10627" custLinFactNeighborY="-430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9B9D32-B9D4-4D1B-99D4-D33F39B3ABB6}" type="pres">
      <dgm:prSet presAssocID="{45A0355D-E8DB-414C-BEEF-C618D629F8BD}" presName="rootConnector" presStyleLbl="node2" presStyleIdx="2" presStyleCnt="3"/>
      <dgm:spPr/>
      <dgm:t>
        <a:bodyPr/>
        <a:lstStyle/>
        <a:p>
          <a:endParaRPr lang="es-ES"/>
        </a:p>
      </dgm:t>
    </dgm:pt>
    <dgm:pt modelId="{8CE54029-578B-439A-8CC6-9C2BF3ACEDE0}" type="pres">
      <dgm:prSet presAssocID="{45A0355D-E8DB-414C-BEEF-C618D629F8BD}" presName="hierChild4" presStyleCnt="0"/>
      <dgm:spPr/>
    </dgm:pt>
    <dgm:pt modelId="{C51D4FCE-79C4-492B-83AB-D6C152DC8F4B}" type="pres">
      <dgm:prSet presAssocID="{45A0355D-E8DB-414C-BEEF-C618D629F8BD}" presName="hierChild5" presStyleCnt="0"/>
      <dgm:spPr/>
    </dgm:pt>
    <dgm:pt modelId="{36CEED0B-FD64-4709-B71E-491181B5F883}" type="pres">
      <dgm:prSet presAssocID="{4D992473-394B-4B58-963D-D55BA49BB65B}" presName="hierChild3" presStyleCnt="0"/>
      <dgm:spPr/>
    </dgm:pt>
    <dgm:pt modelId="{B82C35F7-169E-4086-8B57-E7E283AF5DF9}" type="pres">
      <dgm:prSet presAssocID="{AF643793-4597-496E-A541-D659570561F8}" presName="Name111" presStyleLbl="parChTrans1D2" presStyleIdx="3" presStyleCnt="5"/>
      <dgm:spPr/>
      <dgm:t>
        <a:bodyPr/>
        <a:lstStyle/>
        <a:p>
          <a:endParaRPr lang="es-ES"/>
        </a:p>
      </dgm:t>
    </dgm:pt>
    <dgm:pt modelId="{BA424E9A-36C1-4D8E-8B65-F4355B397B80}" type="pres">
      <dgm:prSet presAssocID="{50B563FA-FBBB-44C1-8A8A-907FC9CB8ACC}" presName="hierRoot3" presStyleCnt="0">
        <dgm:presLayoutVars>
          <dgm:hierBranch val="init"/>
        </dgm:presLayoutVars>
      </dgm:prSet>
      <dgm:spPr/>
    </dgm:pt>
    <dgm:pt modelId="{CA0B65FA-260B-46A5-B7AD-3626945C2FC8}" type="pres">
      <dgm:prSet presAssocID="{50B563FA-FBBB-44C1-8A8A-907FC9CB8ACC}" presName="rootComposite3" presStyleCnt="0"/>
      <dgm:spPr/>
    </dgm:pt>
    <dgm:pt modelId="{5ED0F90D-BB0D-4DAF-8FE3-0D0FF534BB97}" type="pres">
      <dgm:prSet presAssocID="{50B563FA-FBBB-44C1-8A8A-907FC9CB8ACC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64F9820-88E6-4B8C-BD29-21D1A2DC1E11}" type="pres">
      <dgm:prSet presAssocID="{50B563FA-FBBB-44C1-8A8A-907FC9CB8ACC}" presName="rootConnector3" presStyleLbl="asst1" presStyleIdx="0" presStyleCnt="2"/>
      <dgm:spPr/>
      <dgm:t>
        <a:bodyPr/>
        <a:lstStyle/>
        <a:p>
          <a:endParaRPr lang="es-ES"/>
        </a:p>
      </dgm:t>
    </dgm:pt>
    <dgm:pt modelId="{79352048-DC42-45C5-9925-9E6C3779B067}" type="pres">
      <dgm:prSet presAssocID="{50B563FA-FBBB-44C1-8A8A-907FC9CB8ACC}" presName="hierChild6" presStyleCnt="0"/>
      <dgm:spPr/>
    </dgm:pt>
    <dgm:pt modelId="{4B3B0202-0254-4362-846B-51DB2A45D857}" type="pres">
      <dgm:prSet presAssocID="{50B563FA-FBBB-44C1-8A8A-907FC9CB8ACC}" presName="hierChild7" presStyleCnt="0"/>
      <dgm:spPr/>
    </dgm:pt>
    <dgm:pt modelId="{1C64704B-331B-416F-8A96-69507AAE22D6}" type="pres">
      <dgm:prSet presAssocID="{5976D11F-3377-4C28-BEF8-724466704615}" presName="Name111" presStyleLbl="parChTrans1D2" presStyleIdx="4" presStyleCnt="5"/>
      <dgm:spPr/>
      <dgm:t>
        <a:bodyPr/>
        <a:lstStyle/>
        <a:p>
          <a:endParaRPr lang="es-ES"/>
        </a:p>
      </dgm:t>
    </dgm:pt>
    <dgm:pt modelId="{7521622D-4BA7-4053-9DE3-858C738F9BAF}" type="pres">
      <dgm:prSet presAssocID="{44D02B14-ED5A-4973-91F2-E0BDBFC29509}" presName="hierRoot3" presStyleCnt="0">
        <dgm:presLayoutVars>
          <dgm:hierBranch val="init"/>
        </dgm:presLayoutVars>
      </dgm:prSet>
      <dgm:spPr/>
    </dgm:pt>
    <dgm:pt modelId="{CF6F6513-37C2-4DAE-A4A4-72D11E5AE5CD}" type="pres">
      <dgm:prSet presAssocID="{44D02B14-ED5A-4973-91F2-E0BDBFC29509}" presName="rootComposite3" presStyleCnt="0"/>
      <dgm:spPr/>
    </dgm:pt>
    <dgm:pt modelId="{4005D1AB-71D8-488E-84CA-FDA7B60C9BD8}" type="pres">
      <dgm:prSet presAssocID="{44D02B14-ED5A-4973-91F2-E0BDBFC29509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DAE6CDB-9392-46AC-BBA0-01C1D6E48B32}" type="pres">
      <dgm:prSet presAssocID="{44D02B14-ED5A-4973-91F2-E0BDBFC29509}" presName="rootConnector3" presStyleLbl="asst1" presStyleIdx="1" presStyleCnt="2"/>
      <dgm:spPr/>
      <dgm:t>
        <a:bodyPr/>
        <a:lstStyle/>
        <a:p>
          <a:endParaRPr lang="es-ES"/>
        </a:p>
      </dgm:t>
    </dgm:pt>
    <dgm:pt modelId="{B77A63AD-08E8-4604-BA98-122B3F436010}" type="pres">
      <dgm:prSet presAssocID="{44D02B14-ED5A-4973-91F2-E0BDBFC29509}" presName="hierChild6" presStyleCnt="0"/>
      <dgm:spPr/>
    </dgm:pt>
    <dgm:pt modelId="{0EAFDBE1-4194-46FA-B3BF-8B4038F92373}" type="pres">
      <dgm:prSet presAssocID="{44D02B14-ED5A-4973-91F2-E0BDBFC29509}" presName="hierChild7" presStyleCnt="0"/>
      <dgm:spPr/>
    </dgm:pt>
    <dgm:pt modelId="{1A2ABD8C-F3AC-4C5A-8B11-8065C518B6D3}" type="pres">
      <dgm:prSet presAssocID="{8175DDC9-F23D-414A-AFCF-4D9F25635B6C}" presName="hierRoot1" presStyleCnt="0">
        <dgm:presLayoutVars>
          <dgm:hierBranch val="init"/>
        </dgm:presLayoutVars>
      </dgm:prSet>
      <dgm:spPr/>
    </dgm:pt>
    <dgm:pt modelId="{F6AB1EF4-5009-4F57-9889-40E0E41A7FD9}" type="pres">
      <dgm:prSet presAssocID="{8175DDC9-F23D-414A-AFCF-4D9F25635B6C}" presName="rootComposite1" presStyleCnt="0"/>
      <dgm:spPr/>
    </dgm:pt>
    <dgm:pt modelId="{4391E3A0-9715-4AA4-87AD-4F3DAFE82EA6}" type="pres">
      <dgm:prSet presAssocID="{8175DDC9-F23D-414A-AFCF-4D9F25635B6C}" presName="rootText1" presStyleLbl="node0" presStyleIdx="1" presStyleCnt="2" custLinFactY="39836" custLinFactNeighborX="-62315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529FF9D-3D31-44CC-85EA-6F9E8688A13E}" type="pres">
      <dgm:prSet presAssocID="{8175DDC9-F23D-414A-AFCF-4D9F25635B6C}" presName="rootConnector1" presStyleLbl="asst0" presStyleIdx="0" presStyleCnt="0"/>
      <dgm:spPr/>
      <dgm:t>
        <a:bodyPr/>
        <a:lstStyle/>
        <a:p>
          <a:endParaRPr lang="es-ES"/>
        </a:p>
      </dgm:t>
    </dgm:pt>
    <dgm:pt modelId="{91D75F8B-340F-4026-A3AD-8B1209CE6CB2}" type="pres">
      <dgm:prSet presAssocID="{8175DDC9-F23D-414A-AFCF-4D9F25635B6C}" presName="hierChild2" presStyleCnt="0"/>
      <dgm:spPr/>
    </dgm:pt>
    <dgm:pt modelId="{1EC9A16B-F775-475D-8D39-C1399233C130}" type="pres">
      <dgm:prSet presAssocID="{8175DDC9-F23D-414A-AFCF-4D9F25635B6C}" presName="hierChild3" presStyleCnt="0"/>
      <dgm:spPr/>
    </dgm:pt>
  </dgm:ptLst>
  <dgm:cxnLst>
    <dgm:cxn modelId="{52FC72CD-8F23-4C00-A6DE-94B0423103F4}" srcId="{4D992473-394B-4B58-963D-D55BA49BB65B}" destId="{F48F4344-C5EA-4C57-AF29-73EB6987F37A}" srcOrd="2" destOrd="0" parTransId="{7C4C74A6-FE73-40BA-948D-FF3ADE5E311D}" sibTransId="{50AA0D32-21BB-4191-ACBD-197D98EF20C5}"/>
    <dgm:cxn modelId="{FC15A642-835E-49D5-A9C0-3CD4F91CA168}" type="presOf" srcId="{7C4C74A6-FE73-40BA-948D-FF3ADE5E311D}" destId="{B52C368A-C033-410B-8E5D-6905D7559801}" srcOrd="0" destOrd="0" presId="urn:microsoft.com/office/officeart/2005/8/layout/orgChart1"/>
    <dgm:cxn modelId="{F8C2EB4E-7206-43EC-876A-FCD0392C100C}" type="presOf" srcId="{8175DDC9-F23D-414A-AFCF-4D9F25635B6C}" destId="{4391E3A0-9715-4AA4-87AD-4F3DAFE82EA6}" srcOrd="0" destOrd="0" presId="urn:microsoft.com/office/officeart/2005/8/layout/orgChart1"/>
    <dgm:cxn modelId="{B3DB2250-64C6-4F2C-B1F4-E0785CA844F7}" type="presOf" srcId="{45A0355D-E8DB-414C-BEEF-C618D629F8BD}" destId="{73758278-B10F-4AFC-92FB-F98AD0A052D9}" srcOrd="0" destOrd="0" presId="urn:microsoft.com/office/officeart/2005/8/layout/orgChart1"/>
    <dgm:cxn modelId="{B2473980-DF1E-415E-93C6-E75A1B604A52}" type="presOf" srcId="{F48F4344-C5EA-4C57-AF29-73EB6987F37A}" destId="{F82AE316-0FEE-451D-AE76-697248FB878E}" srcOrd="0" destOrd="0" presId="urn:microsoft.com/office/officeart/2005/8/layout/orgChart1"/>
    <dgm:cxn modelId="{D232D18D-90F5-4BB3-A421-590E728C08A3}" type="presOf" srcId="{A03D113E-FCD6-492D-B822-C4DFEF9CB178}" destId="{09C8838D-B332-4A8E-805C-9847C488ABBA}" srcOrd="0" destOrd="0" presId="urn:microsoft.com/office/officeart/2005/8/layout/orgChart1"/>
    <dgm:cxn modelId="{35782489-D6DB-4286-B74F-0C6F883E6DEB}" type="presOf" srcId="{8175DDC9-F23D-414A-AFCF-4D9F25635B6C}" destId="{B529FF9D-3D31-44CC-85EA-6F9E8688A13E}" srcOrd="1" destOrd="0" presId="urn:microsoft.com/office/officeart/2005/8/layout/orgChart1"/>
    <dgm:cxn modelId="{DC39CE6A-143E-4AF4-9908-207E9E262DE6}" type="presOf" srcId="{44D02B14-ED5A-4973-91F2-E0BDBFC29509}" destId="{4005D1AB-71D8-488E-84CA-FDA7B60C9BD8}" srcOrd="0" destOrd="0" presId="urn:microsoft.com/office/officeart/2005/8/layout/orgChart1"/>
    <dgm:cxn modelId="{1F0F498E-8FB1-4F66-AF5E-189E05E44184}" type="presOf" srcId="{B2AEAE67-3DA0-4958-9448-26D55BB75817}" destId="{7C3BFDB6-6FBA-405B-9E3C-116F9B267DB3}" srcOrd="0" destOrd="0" presId="urn:microsoft.com/office/officeart/2005/8/layout/orgChart1"/>
    <dgm:cxn modelId="{653191C7-859D-494F-A466-95833EB047CF}" type="presOf" srcId="{AF643793-4597-496E-A541-D659570561F8}" destId="{B82C35F7-169E-4086-8B57-E7E283AF5DF9}" srcOrd="0" destOrd="0" presId="urn:microsoft.com/office/officeart/2005/8/layout/orgChart1"/>
    <dgm:cxn modelId="{7325708D-EEA0-4B07-90CC-F4058742BE89}" srcId="{4D992473-394B-4B58-963D-D55BA49BB65B}" destId="{45A0355D-E8DB-414C-BEEF-C618D629F8BD}" srcOrd="4" destOrd="0" parTransId="{8E7F74C3-1F70-43B5-A068-86F59E553D52}" sibTransId="{E46BE25B-7B64-431C-AA9C-4DFB20EA1CA7}"/>
    <dgm:cxn modelId="{D68F9F34-FB55-4058-847B-0E6EE3B7A20F}" type="presOf" srcId="{50B563FA-FBBB-44C1-8A8A-907FC9CB8ACC}" destId="{5ED0F90D-BB0D-4DAF-8FE3-0D0FF534BB97}" srcOrd="0" destOrd="0" presId="urn:microsoft.com/office/officeart/2005/8/layout/orgChart1"/>
    <dgm:cxn modelId="{56851A35-D71D-4423-8D85-0C566EF282AA}" srcId="{B2AEAE67-3DA0-4958-9448-26D55BB75817}" destId="{8175DDC9-F23D-414A-AFCF-4D9F25635B6C}" srcOrd="1" destOrd="0" parTransId="{1BDE00A2-8528-463F-904D-963D3CCC70C1}" sibTransId="{287FBC56-AE23-4298-AB8B-26FCE5BF861D}"/>
    <dgm:cxn modelId="{6D4D290A-2B67-4D7E-B9DB-9B26FBECEC7D}" type="presOf" srcId="{8E7F74C3-1F70-43B5-A068-86F59E553D52}" destId="{37ED3911-E116-46B6-871F-0DA639A2638D}" srcOrd="0" destOrd="0" presId="urn:microsoft.com/office/officeart/2005/8/layout/orgChart1"/>
    <dgm:cxn modelId="{9F5DA641-3477-4ADC-B49B-E3129154B7F3}" srcId="{4D992473-394B-4B58-963D-D55BA49BB65B}" destId="{44D02B14-ED5A-4973-91F2-E0BDBFC29509}" srcOrd="1" destOrd="0" parTransId="{5976D11F-3377-4C28-BEF8-724466704615}" sibTransId="{F3B53B3A-0F64-4DC5-94C0-D7D5F84EC6CF}"/>
    <dgm:cxn modelId="{B0A54516-8567-4980-B733-119966ED7D5B}" type="presOf" srcId="{45A0355D-E8DB-414C-BEEF-C618D629F8BD}" destId="{B29B9D32-B9D4-4D1B-99D4-D33F39B3ABB6}" srcOrd="1" destOrd="0" presId="urn:microsoft.com/office/officeart/2005/8/layout/orgChart1"/>
    <dgm:cxn modelId="{67D5BAE3-CED5-4704-A0BE-00CA877AB872}" type="presOf" srcId="{F48F4344-C5EA-4C57-AF29-73EB6987F37A}" destId="{5EA685D2-A9C2-4793-9A86-E59AF15B7DEB}" srcOrd="1" destOrd="0" presId="urn:microsoft.com/office/officeart/2005/8/layout/orgChart1"/>
    <dgm:cxn modelId="{ABDAB82E-2C2C-4F2B-8D74-706F28B469B6}" type="presOf" srcId="{50B563FA-FBBB-44C1-8A8A-907FC9CB8ACC}" destId="{364F9820-88E6-4B8C-BD29-21D1A2DC1E11}" srcOrd="1" destOrd="0" presId="urn:microsoft.com/office/officeart/2005/8/layout/orgChart1"/>
    <dgm:cxn modelId="{81710BCA-F73A-4FDF-ABC4-A2670A61A6D8}" type="presOf" srcId="{3A5F6654-2986-40E6-8506-657B3BB04582}" destId="{87177608-D95F-4761-8DBC-6484E46C1E5B}" srcOrd="0" destOrd="0" presId="urn:microsoft.com/office/officeart/2005/8/layout/orgChart1"/>
    <dgm:cxn modelId="{B2F5D125-B689-4589-B094-E5E45E12267B}" srcId="{4D992473-394B-4B58-963D-D55BA49BB65B}" destId="{50B563FA-FBBB-44C1-8A8A-907FC9CB8ACC}" srcOrd="0" destOrd="0" parTransId="{AF643793-4597-496E-A541-D659570561F8}" sibTransId="{6F5E1BC0-ABB2-4E23-9E77-D7806B48D78A}"/>
    <dgm:cxn modelId="{85F2CCBE-4C18-42E6-9B60-0524F4F6CB32}" type="presOf" srcId="{A03D113E-FCD6-492D-B822-C4DFEF9CB178}" destId="{E218568F-7784-4589-AB2E-37E10794ACD2}" srcOrd="1" destOrd="0" presId="urn:microsoft.com/office/officeart/2005/8/layout/orgChart1"/>
    <dgm:cxn modelId="{062AA424-25EC-4125-AC7E-14A1ED73EAE4}" type="presOf" srcId="{44D02B14-ED5A-4973-91F2-E0BDBFC29509}" destId="{DDAE6CDB-9392-46AC-BBA0-01C1D6E48B32}" srcOrd="1" destOrd="0" presId="urn:microsoft.com/office/officeart/2005/8/layout/orgChart1"/>
    <dgm:cxn modelId="{20F52509-4D53-40A0-B1CC-ABCF25364884}" type="presOf" srcId="{5976D11F-3377-4C28-BEF8-724466704615}" destId="{1C64704B-331B-416F-8A96-69507AAE22D6}" srcOrd="0" destOrd="0" presId="urn:microsoft.com/office/officeart/2005/8/layout/orgChart1"/>
    <dgm:cxn modelId="{2DFCDA48-9F4B-4E48-8412-D63606D3DD2B}" type="presOf" srcId="{4D992473-394B-4B58-963D-D55BA49BB65B}" destId="{A9E9C1CC-D485-4D65-8D6D-462FE648530D}" srcOrd="1" destOrd="0" presId="urn:microsoft.com/office/officeart/2005/8/layout/orgChart1"/>
    <dgm:cxn modelId="{F34E87A4-E1BE-4540-AA72-898255DFE047}" type="presOf" srcId="{4D992473-394B-4B58-963D-D55BA49BB65B}" destId="{FA47AB82-A572-42B3-B559-BCAB72869665}" srcOrd="0" destOrd="0" presId="urn:microsoft.com/office/officeart/2005/8/layout/orgChart1"/>
    <dgm:cxn modelId="{704F6C41-FEB1-4378-AF37-6A18F0C827FA}" srcId="{4D992473-394B-4B58-963D-D55BA49BB65B}" destId="{A03D113E-FCD6-492D-B822-C4DFEF9CB178}" srcOrd="3" destOrd="0" parTransId="{3A5F6654-2986-40E6-8506-657B3BB04582}" sibTransId="{209A6A99-105B-44E7-B54A-6A5BA537F755}"/>
    <dgm:cxn modelId="{34509767-27A6-4D67-9D5E-F9800B2846A5}" srcId="{B2AEAE67-3DA0-4958-9448-26D55BB75817}" destId="{4D992473-394B-4B58-963D-D55BA49BB65B}" srcOrd="0" destOrd="0" parTransId="{BA538E00-BEB9-415F-AE44-7F476089CF39}" sibTransId="{C71D2397-CF4A-48B6-B3C6-88CDD1EB2D61}"/>
    <dgm:cxn modelId="{F63A826D-5DD9-41A7-B2AA-535E1FEA7ABF}" type="presParOf" srcId="{7C3BFDB6-6FBA-405B-9E3C-116F9B267DB3}" destId="{8C6BD050-013A-45E0-8370-3B0921B414B3}" srcOrd="0" destOrd="0" presId="urn:microsoft.com/office/officeart/2005/8/layout/orgChart1"/>
    <dgm:cxn modelId="{3112562D-9962-4434-860E-C26B721D094B}" type="presParOf" srcId="{8C6BD050-013A-45E0-8370-3B0921B414B3}" destId="{7524F5AC-D83E-4548-A143-5B5DB3449145}" srcOrd="0" destOrd="0" presId="urn:microsoft.com/office/officeart/2005/8/layout/orgChart1"/>
    <dgm:cxn modelId="{5231721D-A97B-44C2-A208-A10C5B6CA8A4}" type="presParOf" srcId="{7524F5AC-D83E-4548-A143-5B5DB3449145}" destId="{FA47AB82-A572-42B3-B559-BCAB72869665}" srcOrd="0" destOrd="0" presId="urn:microsoft.com/office/officeart/2005/8/layout/orgChart1"/>
    <dgm:cxn modelId="{5E78C55B-612B-4E9A-92A8-2199E53625CC}" type="presParOf" srcId="{7524F5AC-D83E-4548-A143-5B5DB3449145}" destId="{A9E9C1CC-D485-4D65-8D6D-462FE648530D}" srcOrd="1" destOrd="0" presId="urn:microsoft.com/office/officeart/2005/8/layout/orgChart1"/>
    <dgm:cxn modelId="{0ADF93B8-40E1-4A39-8390-BFD772D464F5}" type="presParOf" srcId="{8C6BD050-013A-45E0-8370-3B0921B414B3}" destId="{D2E354D0-E2F7-43A7-B5DF-FCB3F6038CFA}" srcOrd="1" destOrd="0" presId="urn:microsoft.com/office/officeart/2005/8/layout/orgChart1"/>
    <dgm:cxn modelId="{DDC0103C-D27E-4113-B914-921540A45393}" type="presParOf" srcId="{D2E354D0-E2F7-43A7-B5DF-FCB3F6038CFA}" destId="{B52C368A-C033-410B-8E5D-6905D7559801}" srcOrd="0" destOrd="0" presId="urn:microsoft.com/office/officeart/2005/8/layout/orgChart1"/>
    <dgm:cxn modelId="{9FF1B312-3B26-4A2F-8C4C-211FB453F47B}" type="presParOf" srcId="{D2E354D0-E2F7-43A7-B5DF-FCB3F6038CFA}" destId="{C597793A-3090-4317-8FB5-59D2F6C5D915}" srcOrd="1" destOrd="0" presId="urn:microsoft.com/office/officeart/2005/8/layout/orgChart1"/>
    <dgm:cxn modelId="{1CAE1306-E9CB-418A-92A9-043C109715C4}" type="presParOf" srcId="{C597793A-3090-4317-8FB5-59D2F6C5D915}" destId="{EAF65B04-967E-44A1-AB7D-D012A3AEBBD8}" srcOrd="0" destOrd="0" presId="urn:microsoft.com/office/officeart/2005/8/layout/orgChart1"/>
    <dgm:cxn modelId="{AF5CD92F-09D8-49A0-97E9-0DFFE5C4CACB}" type="presParOf" srcId="{EAF65B04-967E-44A1-AB7D-D012A3AEBBD8}" destId="{F82AE316-0FEE-451D-AE76-697248FB878E}" srcOrd="0" destOrd="0" presId="urn:microsoft.com/office/officeart/2005/8/layout/orgChart1"/>
    <dgm:cxn modelId="{5A168567-54DF-415C-8F49-3074C9896E8C}" type="presParOf" srcId="{EAF65B04-967E-44A1-AB7D-D012A3AEBBD8}" destId="{5EA685D2-A9C2-4793-9A86-E59AF15B7DEB}" srcOrd="1" destOrd="0" presId="urn:microsoft.com/office/officeart/2005/8/layout/orgChart1"/>
    <dgm:cxn modelId="{E35D9103-A854-404F-998A-F4B079FD6DB9}" type="presParOf" srcId="{C597793A-3090-4317-8FB5-59D2F6C5D915}" destId="{B569BEEF-9CDB-4B1C-8F7D-0F6B12B2281C}" srcOrd="1" destOrd="0" presId="urn:microsoft.com/office/officeart/2005/8/layout/orgChart1"/>
    <dgm:cxn modelId="{5DB0DDF4-09B4-4E53-86AA-44755AAF195D}" type="presParOf" srcId="{C597793A-3090-4317-8FB5-59D2F6C5D915}" destId="{3B5CC7C8-9D01-42BE-B5C6-210AB9DA0961}" srcOrd="2" destOrd="0" presId="urn:microsoft.com/office/officeart/2005/8/layout/orgChart1"/>
    <dgm:cxn modelId="{143091F5-DB89-43C0-A894-810168DDCAD3}" type="presParOf" srcId="{D2E354D0-E2F7-43A7-B5DF-FCB3F6038CFA}" destId="{87177608-D95F-4761-8DBC-6484E46C1E5B}" srcOrd="2" destOrd="0" presId="urn:microsoft.com/office/officeart/2005/8/layout/orgChart1"/>
    <dgm:cxn modelId="{8FEE933E-B8E7-482C-939A-1ED9A46AA4B9}" type="presParOf" srcId="{D2E354D0-E2F7-43A7-B5DF-FCB3F6038CFA}" destId="{35AF9BD1-7EAE-4FCF-82F9-0F32B48DE846}" srcOrd="3" destOrd="0" presId="urn:microsoft.com/office/officeart/2005/8/layout/orgChart1"/>
    <dgm:cxn modelId="{F15610DF-6884-4266-8278-F2983A311707}" type="presParOf" srcId="{35AF9BD1-7EAE-4FCF-82F9-0F32B48DE846}" destId="{69C01B0F-4901-4539-8198-D2BF29A368BB}" srcOrd="0" destOrd="0" presId="urn:microsoft.com/office/officeart/2005/8/layout/orgChart1"/>
    <dgm:cxn modelId="{0D1DE2B1-8117-4C3A-A07B-42BFA65AE928}" type="presParOf" srcId="{69C01B0F-4901-4539-8198-D2BF29A368BB}" destId="{09C8838D-B332-4A8E-805C-9847C488ABBA}" srcOrd="0" destOrd="0" presId="urn:microsoft.com/office/officeart/2005/8/layout/orgChart1"/>
    <dgm:cxn modelId="{CD9ADCB9-50C1-41C2-8727-62CC86A01827}" type="presParOf" srcId="{69C01B0F-4901-4539-8198-D2BF29A368BB}" destId="{E218568F-7784-4589-AB2E-37E10794ACD2}" srcOrd="1" destOrd="0" presId="urn:microsoft.com/office/officeart/2005/8/layout/orgChart1"/>
    <dgm:cxn modelId="{1C4EC80E-0DD3-47DA-861E-AAA3695FC226}" type="presParOf" srcId="{35AF9BD1-7EAE-4FCF-82F9-0F32B48DE846}" destId="{7AB879E2-AEA2-4A50-9652-D652846B6D4B}" srcOrd="1" destOrd="0" presId="urn:microsoft.com/office/officeart/2005/8/layout/orgChart1"/>
    <dgm:cxn modelId="{0A91033D-29BE-4E10-B3AB-4E323502BB98}" type="presParOf" srcId="{35AF9BD1-7EAE-4FCF-82F9-0F32B48DE846}" destId="{781BB654-CAE7-4CB8-A2B9-C2E342CD2207}" srcOrd="2" destOrd="0" presId="urn:microsoft.com/office/officeart/2005/8/layout/orgChart1"/>
    <dgm:cxn modelId="{4CCBD1FC-3B4A-4438-BB21-27275960434F}" type="presParOf" srcId="{D2E354D0-E2F7-43A7-B5DF-FCB3F6038CFA}" destId="{37ED3911-E116-46B6-871F-0DA639A2638D}" srcOrd="4" destOrd="0" presId="urn:microsoft.com/office/officeart/2005/8/layout/orgChart1"/>
    <dgm:cxn modelId="{AFD77ACB-0A7A-4C0C-8D13-C899A5C4A68D}" type="presParOf" srcId="{D2E354D0-E2F7-43A7-B5DF-FCB3F6038CFA}" destId="{0CD21C63-4A43-4631-873B-44B3B5F04031}" srcOrd="5" destOrd="0" presId="urn:microsoft.com/office/officeart/2005/8/layout/orgChart1"/>
    <dgm:cxn modelId="{2D106373-66D1-46B2-A804-FAA7E4ECA882}" type="presParOf" srcId="{0CD21C63-4A43-4631-873B-44B3B5F04031}" destId="{36CD472D-4077-4ED4-8B51-5ACC95BAA6E2}" srcOrd="0" destOrd="0" presId="urn:microsoft.com/office/officeart/2005/8/layout/orgChart1"/>
    <dgm:cxn modelId="{DD0E52C4-08E2-4D02-87D9-F7718028BAD5}" type="presParOf" srcId="{36CD472D-4077-4ED4-8B51-5ACC95BAA6E2}" destId="{73758278-B10F-4AFC-92FB-F98AD0A052D9}" srcOrd="0" destOrd="0" presId="urn:microsoft.com/office/officeart/2005/8/layout/orgChart1"/>
    <dgm:cxn modelId="{8C4B55B4-313F-4BA7-A905-CF1E58294F43}" type="presParOf" srcId="{36CD472D-4077-4ED4-8B51-5ACC95BAA6E2}" destId="{B29B9D32-B9D4-4D1B-99D4-D33F39B3ABB6}" srcOrd="1" destOrd="0" presId="urn:microsoft.com/office/officeart/2005/8/layout/orgChart1"/>
    <dgm:cxn modelId="{D51FD62C-5003-4285-8F53-4894AE50BF17}" type="presParOf" srcId="{0CD21C63-4A43-4631-873B-44B3B5F04031}" destId="{8CE54029-578B-439A-8CC6-9C2BF3ACEDE0}" srcOrd="1" destOrd="0" presId="urn:microsoft.com/office/officeart/2005/8/layout/orgChart1"/>
    <dgm:cxn modelId="{B8EDF43B-37D1-4337-AF60-94209D8958A5}" type="presParOf" srcId="{0CD21C63-4A43-4631-873B-44B3B5F04031}" destId="{C51D4FCE-79C4-492B-83AB-D6C152DC8F4B}" srcOrd="2" destOrd="0" presId="urn:microsoft.com/office/officeart/2005/8/layout/orgChart1"/>
    <dgm:cxn modelId="{C20F9883-38E0-449F-96B9-E0776D38E772}" type="presParOf" srcId="{8C6BD050-013A-45E0-8370-3B0921B414B3}" destId="{36CEED0B-FD64-4709-B71E-491181B5F883}" srcOrd="2" destOrd="0" presId="urn:microsoft.com/office/officeart/2005/8/layout/orgChart1"/>
    <dgm:cxn modelId="{E3098345-B2CE-4005-8E52-4980EE68FA23}" type="presParOf" srcId="{36CEED0B-FD64-4709-B71E-491181B5F883}" destId="{B82C35F7-169E-4086-8B57-E7E283AF5DF9}" srcOrd="0" destOrd="0" presId="urn:microsoft.com/office/officeart/2005/8/layout/orgChart1"/>
    <dgm:cxn modelId="{8459A915-ED6D-4F42-9307-81420C012F62}" type="presParOf" srcId="{36CEED0B-FD64-4709-B71E-491181B5F883}" destId="{BA424E9A-36C1-4D8E-8B65-F4355B397B80}" srcOrd="1" destOrd="0" presId="urn:microsoft.com/office/officeart/2005/8/layout/orgChart1"/>
    <dgm:cxn modelId="{3AF5E0BE-5803-4A4E-B0D0-2F9FC8954F92}" type="presParOf" srcId="{BA424E9A-36C1-4D8E-8B65-F4355B397B80}" destId="{CA0B65FA-260B-46A5-B7AD-3626945C2FC8}" srcOrd="0" destOrd="0" presId="urn:microsoft.com/office/officeart/2005/8/layout/orgChart1"/>
    <dgm:cxn modelId="{FF67FB72-E829-49C4-B706-67B9A28EDE50}" type="presParOf" srcId="{CA0B65FA-260B-46A5-B7AD-3626945C2FC8}" destId="{5ED0F90D-BB0D-4DAF-8FE3-0D0FF534BB97}" srcOrd="0" destOrd="0" presId="urn:microsoft.com/office/officeart/2005/8/layout/orgChart1"/>
    <dgm:cxn modelId="{E429C1EB-4374-42C8-A18D-1D39C506ACB5}" type="presParOf" srcId="{CA0B65FA-260B-46A5-B7AD-3626945C2FC8}" destId="{364F9820-88E6-4B8C-BD29-21D1A2DC1E11}" srcOrd="1" destOrd="0" presId="urn:microsoft.com/office/officeart/2005/8/layout/orgChart1"/>
    <dgm:cxn modelId="{23860310-646A-4122-A308-0FA7BE563137}" type="presParOf" srcId="{BA424E9A-36C1-4D8E-8B65-F4355B397B80}" destId="{79352048-DC42-45C5-9925-9E6C3779B067}" srcOrd="1" destOrd="0" presId="urn:microsoft.com/office/officeart/2005/8/layout/orgChart1"/>
    <dgm:cxn modelId="{8CAFF140-EDD3-4D3B-8D2C-349F5C3B65AE}" type="presParOf" srcId="{BA424E9A-36C1-4D8E-8B65-F4355B397B80}" destId="{4B3B0202-0254-4362-846B-51DB2A45D857}" srcOrd="2" destOrd="0" presId="urn:microsoft.com/office/officeart/2005/8/layout/orgChart1"/>
    <dgm:cxn modelId="{42E4954C-DEC6-4C55-BEDF-77256810C7F7}" type="presParOf" srcId="{36CEED0B-FD64-4709-B71E-491181B5F883}" destId="{1C64704B-331B-416F-8A96-69507AAE22D6}" srcOrd="2" destOrd="0" presId="urn:microsoft.com/office/officeart/2005/8/layout/orgChart1"/>
    <dgm:cxn modelId="{1998CF00-69B7-4681-9D19-A258C8618761}" type="presParOf" srcId="{36CEED0B-FD64-4709-B71E-491181B5F883}" destId="{7521622D-4BA7-4053-9DE3-858C738F9BAF}" srcOrd="3" destOrd="0" presId="urn:microsoft.com/office/officeart/2005/8/layout/orgChart1"/>
    <dgm:cxn modelId="{7C74AB03-FC2F-47F2-92E3-05FA3AF641DB}" type="presParOf" srcId="{7521622D-4BA7-4053-9DE3-858C738F9BAF}" destId="{CF6F6513-37C2-4DAE-A4A4-72D11E5AE5CD}" srcOrd="0" destOrd="0" presId="urn:microsoft.com/office/officeart/2005/8/layout/orgChart1"/>
    <dgm:cxn modelId="{12DE9C70-D53A-44AF-880D-3C6A4514B77B}" type="presParOf" srcId="{CF6F6513-37C2-4DAE-A4A4-72D11E5AE5CD}" destId="{4005D1AB-71D8-488E-84CA-FDA7B60C9BD8}" srcOrd="0" destOrd="0" presId="urn:microsoft.com/office/officeart/2005/8/layout/orgChart1"/>
    <dgm:cxn modelId="{A463C590-6308-4744-ABD6-5BF258C50FB9}" type="presParOf" srcId="{CF6F6513-37C2-4DAE-A4A4-72D11E5AE5CD}" destId="{DDAE6CDB-9392-46AC-BBA0-01C1D6E48B32}" srcOrd="1" destOrd="0" presId="urn:microsoft.com/office/officeart/2005/8/layout/orgChart1"/>
    <dgm:cxn modelId="{F24400A9-5DAF-4FF4-922C-8AF4FCAF4B2A}" type="presParOf" srcId="{7521622D-4BA7-4053-9DE3-858C738F9BAF}" destId="{B77A63AD-08E8-4604-BA98-122B3F436010}" srcOrd="1" destOrd="0" presId="urn:microsoft.com/office/officeart/2005/8/layout/orgChart1"/>
    <dgm:cxn modelId="{5854F21D-269E-43DD-B095-00A19963FABF}" type="presParOf" srcId="{7521622D-4BA7-4053-9DE3-858C738F9BAF}" destId="{0EAFDBE1-4194-46FA-B3BF-8B4038F92373}" srcOrd="2" destOrd="0" presId="urn:microsoft.com/office/officeart/2005/8/layout/orgChart1"/>
    <dgm:cxn modelId="{1B692D04-6B98-4200-89A9-96A7E94A5792}" type="presParOf" srcId="{7C3BFDB6-6FBA-405B-9E3C-116F9B267DB3}" destId="{1A2ABD8C-F3AC-4C5A-8B11-8065C518B6D3}" srcOrd="1" destOrd="0" presId="urn:microsoft.com/office/officeart/2005/8/layout/orgChart1"/>
    <dgm:cxn modelId="{B400C9DE-CC2C-47BD-8537-00585FF80199}" type="presParOf" srcId="{1A2ABD8C-F3AC-4C5A-8B11-8065C518B6D3}" destId="{F6AB1EF4-5009-4F57-9889-40E0E41A7FD9}" srcOrd="0" destOrd="0" presId="urn:microsoft.com/office/officeart/2005/8/layout/orgChart1"/>
    <dgm:cxn modelId="{7A4213FC-32FE-4479-A195-23879EC8A847}" type="presParOf" srcId="{F6AB1EF4-5009-4F57-9889-40E0E41A7FD9}" destId="{4391E3A0-9715-4AA4-87AD-4F3DAFE82EA6}" srcOrd="0" destOrd="0" presId="urn:microsoft.com/office/officeart/2005/8/layout/orgChart1"/>
    <dgm:cxn modelId="{2150AB9E-DDDF-42F7-AE85-8CE2FB559558}" type="presParOf" srcId="{F6AB1EF4-5009-4F57-9889-40E0E41A7FD9}" destId="{B529FF9D-3D31-44CC-85EA-6F9E8688A13E}" srcOrd="1" destOrd="0" presId="urn:microsoft.com/office/officeart/2005/8/layout/orgChart1"/>
    <dgm:cxn modelId="{720BF443-1902-474E-AA30-C7BF50E6B9F6}" type="presParOf" srcId="{1A2ABD8C-F3AC-4C5A-8B11-8065C518B6D3}" destId="{91D75F8B-340F-4026-A3AD-8B1209CE6CB2}" srcOrd="1" destOrd="0" presId="urn:microsoft.com/office/officeart/2005/8/layout/orgChart1"/>
    <dgm:cxn modelId="{EA8DDD71-6C7C-4910-98D2-F65C510890BF}" type="presParOf" srcId="{1A2ABD8C-F3AC-4C5A-8B11-8065C518B6D3}" destId="{1EC9A16B-F775-475D-8D39-C1399233C13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C64704B-331B-416F-8A96-69507AAE22D6}">
      <dsp:nvSpPr>
        <dsp:cNvPr id="0" name=""/>
        <dsp:cNvSpPr/>
      </dsp:nvSpPr>
      <dsp:spPr>
        <a:xfrm>
          <a:off x="4114800" y="1164120"/>
          <a:ext cx="244454" cy="10709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0943"/>
              </a:lnTo>
              <a:lnTo>
                <a:pt x="244454" y="107094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2C35F7-169E-4086-8B57-E7E283AF5DF9}">
      <dsp:nvSpPr>
        <dsp:cNvPr id="0" name=""/>
        <dsp:cNvSpPr/>
      </dsp:nvSpPr>
      <dsp:spPr>
        <a:xfrm>
          <a:off x="3870345" y="1164120"/>
          <a:ext cx="244454" cy="1070943"/>
        </a:xfrm>
        <a:custGeom>
          <a:avLst/>
          <a:gdLst/>
          <a:ahLst/>
          <a:cxnLst/>
          <a:rect l="0" t="0" r="0" b="0"/>
          <a:pathLst>
            <a:path>
              <a:moveTo>
                <a:pt x="244454" y="0"/>
              </a:moveTo>
              <a:lnTo>
                <a:pt x="244454" y="1070943"/>
              </a:lnTo>
              <a:lnTo>
                <a:pt x="0" y="107094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ED3911-E116-46B6-871F-0DA639A2638D}">
      <dsp:nvSpPr>
        <dsp:cNvPr id="0" name=""/>
        <dsp:cNvSpPr/>
      </dsp:nvSpPr>
      <dsp:spPr>
        <a:xfrm>
          <a:off x="4114800" y="1164120"/>
          <a:ext cx="2569634" cy="2091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7341"/>
              </a:lnTo>
              <a:lnTo>
                <a:pt x="2569634" y="1847341"/>
              </a:lnTo>
              <a:lnTo>
                <a:pt x="2569634" y="209179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177608-D95F-4761-8DBC-6484E46C1E5B}">
      <dsp:nvSpPr>
        <dsp:cNvPr id="0" name=""/>
        <dsp:cNvSpPr/>
      </dsp:nvSpPr>
      <dsp:spPr>
        <a:xfrm>
          <a:off x="4069080" y="1164120"/>
          <a:ext cx="91440" cy="20042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59780"/>
              </a:lnTo>
              <a:lnTo>
                <a:pt x="47326" y="1759780"/>
              </a:lnTo>
              <a:lnTo>
                <a:pt x="47326" y="200423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2C368A-C033-410B-8E5D-6905D7559801}">
      <dsp:nvSpPr>
        <dsp:cNvPr id="0" name=""/>
        <dsp:cNvSpPr/>
      </dsp:nvSpPr>
      <dsp:spPr>
        <a:xfrm>
          <a:off x="1304668" y="1164120"/>
          <a:ext cx="2810131" cy="2091796"/>
        </a:xfrm>
        <a:custGeom>
          <a:avLst/>
          <a:gdLst/>
          <a:ahLst/>
          <a:cxnLst/>
          <a:rect l="0" t="0" r="0" b="0"/>
          <a:pathLst>
            <a:path>
              <a:moveTo>
                <a:pt x="2810131" y="0"/>
              </a:moveTo>
              <a:lnTo>
                <a:pt x="2810131" y="1847341"/>
              </a:lnTo>
              <a:lnTo>
                <a:pt x="0" y="1847341"/>
              </a:lnTo>
              <a:lnTo>
                <a:pt x="0" y="209179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47AB82-A572-42B3-B559-BCAB72869665}">
      <dsp:nvSpPr>
        <dsp:cNvPr id="0" name=""/>
        <dsp:cNvSpPr/>
      </dsp:nvSpPr>
      <dsp:spPr>
        <a:xfrm>
          <a:off x="2950731" y="52"/>
          <a:ext cx="2328136" cy="116406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5000"/>
                <a:satMod val="12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59000"/>
                <a:satMod val="13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0000"/>
                <a:satMod val="125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>
              <a:latin typeface="Arial Black" pitchFamily="34" charset="0"/>
            </a:rPr>
            <a:t>PRESIDENTA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>
              <a:latin typeface="Carlito" pitchFamily="34" charset="0"/>
              <a:cs typeface="Carlito" pitchFamily="34" charset="0"/>
            </a:rPr>
            <a:t>SHEREZADE</a:t>
          </a:r>
          <a:endParaRPr lang="es-ES" sz="2500" kern="1200" dirty="0">
            <a:latin typeface="Carlito" pitchFamily="34" charset="0"/>
            <a:cs typeface="Carlito" pitchFamily="34" charset="0"/>
          </a:endParaRPr>
        </a:p>
      </dsp:txBody>
      <dsp:txXfrm>
        <a:off x="2950731" y="52"/>
        <a:ext cx="2328136" cy="1164068"/>
      </dsp:txXfrm>
    </dsp:sp>
    <dsp:sp modelId="{F82AE316-0FEE-451D-AE76-697248FB878E}">
      <dsp:nvSpPr>
        <dsp:cNvPr id="0" name=""/>
        <dsp:cNvSpPr/>
      </dsp:nvSpPr>
      <dsp:spPr>
        <a:xfrm>
          <a:off x="140600" y="3255916"/>
          <a:ext cx="2328136" cy="182915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5000"/>
                <a:satMod val="12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59000"/>
                <a:satMod val="13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0000"/>
                <a:satMod val="125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>
              <a:latin typeface="Arial Black" pitchFamily="34" charset="0"/>
            </a:rPr>
            <a:t>COMPRAS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latin typeface="Carlito" pitchFamily="34" charset="0"/>
              <a:cs typeface="Carlito" pitchFamily="34" charset="0"/>
            </a:rPr>
            <a:t>NOEL</a:t>
          </a:r>
          <a:endParaRPr lang="es-ES" sz="1600" kern="1200" dirty="0" smtClean="0">
            <a:latin typeface="Carlito" pitchFamily="34" charset="0"/>
            <a:cs typeface="Carlito" pitchFamily="34" charset="0"/>
          </a:endParaRP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latin typeface="Carlito" pitchFamily="34" charset="0"/>
              <a:cs typeface="Carlito" pitchFamily="34" charset="0"/>
            </a:rPr>
            <a:t>IKER</a:t>
          </a:r>
          <a:endParaRPr lang="es-ES" sz="1600" kern="1200" dirty="0" smtClean="0">
            <a:latin typeface="Carlito" pitchFamily="34" charset="0"/>
            <a:cs typeface="Carlito" pitchFamily="34" charset="0"/>
          </a:endParaRP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latin typeface="Carlito" pitchFamily="34" charset="0"/>
              <a:cs typeface="Carlito" pitchFamily="34" charset="0"/>
            </a:rPr>
            <a:t>MARCO </a:t>
          </a:r>
          <a:r>
            <a:rPr lang="es-ES" sz="1600" kern="1200" dirty="0" smtClean="0">
              <a:latin typeface="Carlito" pitchFamily="34" charset="0"/>
              <a:cs typeface="Carlito" pitchFamily="34" charset="0"/>
            </a:rPr>
            <a:t>A.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latin typeface="Carlito" pitchFamily="34" charset="0"/>
              <a:cs typeface="Carlito" pitchFamily="34" charset="0"/>
            </a:rPr>
            <a:t>PABLO </a:t>
          </a:r>
          <a:r>
            <a:rPr lang="es-ES" sz="1600" kern="1200" dirty="0" smtClean="0">
              <a:latin typeface="Carlito" pitchFamily="34" charset="0"/>
              <a:cs typeface="Carlito" pitchFamily="34" charset="0"/>
            </a:rPr>
            <a:t>A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800" kern="1200" dirty="0" smtClean="0"/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800" kern="1200" dirty="0"/>
        </a:p>
      </dsp:txBody>
      <dsp:txXfrm>
        <a:off x="140600" y="3255916"/>
        <a:ext cx="2328136" cy="1829159"/>
      </dsp:txXfrm>
    </dsp:sp>
    <dsp:sp modelId="{09C8838D-B332-4A8E-805C-9847C488ABBA}">
      <dsp:nvSpPr>
        <dsp:cNvPr id="0" name=""/>
        <dsp:cNvSpPr/>
      </dsp:nvSpPr>
      <dsp:spPr>
        <a:xfrm>
          <a:off x="2952337" y="3168355"/>
          <a:ext cx="2328136" cy="19339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5000"/>
                <a:satMod val="12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59000"/>
                <a:satMod val="13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0000"/>
                <a:satMod val="125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>
              <a:latin typeface="Arial Black" pitchFamily="34" charset="0"/>
            </a:rPr>
            <a:t>VENTAS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Carlito" pitchFamily="34" charset="0"/>
              <a:cs typeface="Carlito" pitchFamily="34" charset="0"/>
            </a:rPr>
            <a:t>EVERSON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Carlito" pitchFamily="34" charset="0"/>
              <a:cs typeface="Carlito" pitchFamily="34" charset="0"/>
            </a:rPr>
            <a:t>P. LOPEZ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Carlito" pitchFamily="34" charset="0"/>
              <a:cs typeface="Carlito" pitchFamily="34" charset="0"/>
            </a:rPr>
            <a:t>MANUEL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Carlito" pitchFamily="34" charset="0"/>
              <a:cs typeface="Carlito" pitchFamily="34" charset="0"/>
            </a:rPr>
            <a:t>PEDRO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Carlito" pitchFamily="34" charset="0"/>
              <a:cs typeface="Carlito" pitchFamily="34" charset="0"/>
            </a:rPr>
            <a:t>YESSICA</a:t>
          </a:r>
          <a:endParaRPr lang="es-ES" sz="1200" kern="1200" dirty="0" smtClean="0">
            <a:latin typeface="Carlito" pitchFamily="34" charset="0"/>
            <a:cs typeface="Carlito" pitchFamily="34" charset="0"/>
          </a:endParaRP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kern="1200" dirty="0"/>
        </a:p>
      </dsp:txBody>
      <dsp:txXfrm>
        <a:off x="2952337" y="3168355"/>
        <a:ext cx="2328136" cy="1933971"/>
      </dsp:txXfrm>
    </dsp:sp>
    <dsp:sp modelId="{73758278-B10F-4AFC-92FB-F98AD0A052D9}">
      <dsp:nvSpPr>
        <dsp:cNvPr id="0" name=""/>
        <dsp:cNvSpPr/>
      </dsp:nvSpPr>
      <dsp:spPr>
        <a:xfrm>
          <a:off x="5520366" y="3255916"/>
          <a:ext cx="2328136" cy="195052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5000"/>
                <a:satMod val="12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59000"/>
                <a:satMod val="13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0000"/>
                <a:satMod val="125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 dirty="0" smtClean="0">
            <a:latin typeface="Arial Black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 dirty="0" smtClean="0">
            <a:latin typeface="Arial Black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 dirty="0" smtClean="0">
            <a:latin typeface="Arial Black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>
              <a:latin typeface="Arial Black" pitchFamily="34" charset="0"/>
            </a:rPr>
            <a:t>MARKETING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Carlito" pitchFamily="34" charset="0"/>
              <a:cs typeface="Carlito" pitchFamily="34" charset="0"/>
            </a:rPr>
            <a:t>COVA</a:t>
          </a:r>
          <a:endParaRPr lang="es-ES" sz="1200" kern="1200" dirty="0" smtClean="0">
            <a:latin typeface="Carlito" pitchFamily="34" charset="0"/>
            <a:cs typeface="Carlito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Carlito" pitchFamily="34" charset="0"/>
              <a:cs typeface="Carlito" pitchFamily="34" charset="0"/>
            </a:rPr>
            <a:t>ALICIA</a:t>
          </a:r>
          <a:endParaRPr lang="es-ES" sz="1200" kern="1200" dirty="0" smtClean="0">
            <a:latin typeface="Carlito" pitchFamily="34" charset="0"/>
            <a:cs typeface="Carlito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Carlito" pitchFamily="34" charset="0"/>
              <a:cs typeface="Carlito" pitchFamily="34" charset="0"/>
            </a:rPr>
            <a:t>LUKAS</a:t>
          </a:r>
          <a:endParaRPr lang="es-ES" sz="1200" kern="1200" dirty="0" smtClean="0">
            <a:latin typeface="Carlito" pitchFamily="34" charset="0"/>
            <a:cs typeface="Carlito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smtClean="0">
              <a:latin typeface="Carlito" pitchFamily="34" charset="0"/>
              <a:cs typeface="Carlito" pitchFamily="34" charset="0"/>
            </a:rPr>
            <a:t>DAVID </a:t>
          </a:r>
          <a:r>
            <a:rPr lang="es-ES" sz="1200" kern="1200" dirty="0" smtClean="0">
              <a:latin typeface="Carlito" pitchFamily="34" charset="0"/>
              <a:cs typeface="Carlito" pitchFamily="34" charset="0"/>
            </a:rPr>
            <a:t>B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 </a:t>
          </a:r>
          <a:endParaRPr lang="es-ES" sz="1600" kern="1200" dirty="0"/>
        </a:p>
      </dsp:txBody>
      <dsp:txXfrm>
        <a:off x="5520366" y="3255916"/>
        <a:ext cx="2328136" cy="1950524"/>
      </dsp:txXfrm>
    </dsp:sp>
    <dsp:sp modelId="{5ED0F90D-BB0D-4DAF-8FE3-0D0FF534BB97}">
      <dsp:nvSpPr>
        <dsp:cNvPr id="0" name=""/>
        <dsp:cNvSpPr/>
      </dsp:nvSpPr>
      <dsp:spPr>
        <a:xfrm>
          <a:off x="1542208" y="1653029"/>
          <a:ext cx="2328136" cy="116406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5000"/>
                <a:satMod val="12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59000"/>
                <a:satMod val="13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0000"/>
                <a:satMod val="125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>
              <a:latin typeface="Arial Black" pitchFamily="34" charset="0"/>
            </a:rPr>
            <a:t>SECRETARIO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>
              <a:latin typeface="Carlito" pitchFamily="34" charset="0"/>
              <a:cs typeface="Carlito" pitchFamily="34" charset="0"/>
            </a:rPr>
            <a:t>AITOR</a:t>
          </a:r>
          <a:endParaRPr lang="es-ES" sz="2500" kern="1200" dirty="0">
            <a:latin typeface="Carlito" pitchFamily="34" charset="0"/>
            <a:cs typeface="Carlito" pitchFamily="34" charset="0"/>
          </a:endParaRPr>
        </a:p>
      </dsp:txBody>
      <dsp:txXfrm>
        <a:off x="1542208" y="1653029"/>
        <a:ext cx="2328136" cy="1164068"/>
      </dsp:txXfrm>
    </dsp:sp>
    <dsp:sp modelId="{4005D1AB-71D8-488E-84CA-FDA7B60C9BD8}">
      <dsp:nvSpPr>
        <dsp:cNvPr id="0" name=""/>
        <dsp:cNvSpPr/>
      </dsp:nvSpPr>
      <dsp:spPr>
        <a:xfrm>
          <a:off x="4359254" y="1653029"/>
          <a:ext cx="2328136" cy="116406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5000"/>
                <a:satMod val="12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59000"/>
                <a:satMod val="13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0000"/>
                <a:satMod val="125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/>
            <a:t>A</a:t>
          </a:r>
          <a:endParaRPr lang="es-ES" sz="2500" kern="1200" dirty="0"/>
        </a:p>
      </dsp:txBody>
      <dsp:txXfrm>
        <a:off x="4359254" y="1653029"/>
        <a:ext cx="2328136" cy="1164068"/>
      </dsp:txXfrm>
    </dsp:sp>
    <dsp:sp modelId="{4391E3A0-9715-4AA4-87AD-4F3DAFE82EA6}">
      <dsp:nvSpPr>
        <dsp:cNvPr id="0" name=""/>
        <dsp:cNvSpPr/>
      </dsp:nvSpPr>
      <dsp:spPr>
        <a:xfrm>
          <a:off x="4316998" y="1627839"/>
          <a:ext cx="2328136" cy="116406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5000"/>
                <a:satMod val="12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59000"/>
                <a:satMod val="13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0000"/>
                <a:satMod val="125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>
              <a:latin typeface="Arial Black" pitchFamily="34" charset="0"/>
            </a:rPr>
            <a:t>TESORERO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>
              <a:latin typeface="Carlito" pitchFamily="34" charset="0"/>
              <a:cs typeface="Carlito" pitchFamily="34" charset="0"/>
            </a:rPr>
            <a:t>ERIK</a:t>
          </a:r>
          <a:endParaRPr lang="es-ES" sz="2500" kern="1200" dirty="0">
            <a:latin typeface="Carlito" pitchFamily="34" charset="0"/>
            <a:cs typeface="Carlito" pitchFamily="34" charset="0"/>
          </a:endParaRPr>
        </a:p>
      </dsp:txBody>
      <dsp:txXfrm>
        <a:off x="4316998" y="1627839"/>
        <a:ext cx="2328136" cy="11640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DEF0CCC2-661A-427E-82E9-E980C06F2A0F}" type="datetimeFigureOut">
              <a:rPr lang="es-ES" smtClean="0"/>
              <a:pPr/>
              <a:t>12/12/2019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FFD1CADE-AEED-4DDE-BD69-A5AAEAA37E2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522549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Rectangl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es-ES" sz="1200"/>
            </a:lvl1pPr>
          </a:lstStyle>
          <a:p>
            <a:fld id="{723A9FA1-3575-4E92-A1E6-2209F0D1F4DE}" type="datetimeFigureOut">
              <a:rPr lang="es-ES"/>
              <a:pPr/>
              <a:t>12/12/2019</a:t>
            </a:fld>
            <a:endParaRPr lang="es-ES"/>
          </a:p>
        </p:txBody>
      </p:sp>
      <p:sp>
        <p:nvSpPr>
          <p:cNvPr id="4" name="Rectangl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s-E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Rectangl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es-ES" sz="1200"/>
            </a:lvl1pPr>
          </a:lstStyle>
          <a:p>
            <a:fld id="{ABE1EF58-0341-4939-9227-899A80B03586}" type="slidenum">
              <a:rPr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970862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1EF58-0341-4939-9227-899A80B03586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3440A-D04E-4FB0-ACBB-D1FD42651063}" type="datetime1">
              <a:rPr lang="es-ES" smtClean="0"/>
              <a:pPr/>
              <a:t>12/12/2019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7EF4D-DD50-400C-9F04-EB20CB99416E}" type="slidenum">
              <a:rPr lang="es-ES" sz="2800" smtClean="0">
                <a:solidFill>
                  <a:schemeClr val="tx2"/>
                </a:solidFill>
              </a:rPr>
              <a:pPr/>
              <a:t>‹Nº›</a:t>
            </a:fld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3440A-D04E-4FB0-ACBB-D1FD42651063}" type="datetime1">
              <a:rPr lang="es-ES" smtClean="0"/>
              <a:pPr/>
              <a:t>12/12/2019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7EF4D-DD50-400C-9F04-EB20CB99416E}" type="slidenum">
              <a:rPr lang="es-ES" sz="2800" smtClean="0">
                <a:solidFill>
                  <a:schemeClr val="tx2"/>
                </a:solidFill>
              </a:rPr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3440A-D04E-4FB0-ACBB-D1FD42651063}" type="datetime1">
              <a:rPr lang="es-ES" smtClean="0"/>
              <a:pPr/>
              <a:t>12/12/2019</a:t>
            </a:fld>
            <a:endParaRPr lang="es-E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l"/>
            <a:endParaRPr lang="es-E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7EF4D-DD50-400C-9F04-EB20CB99416E}" type="slidenum">
              <a:rPr lang="es-ES" sz="2800" smtClean="0">
                <a:solidFill>
                  <a:schemeClr val="tx2"/>
                </a:solidFill>
              </a:rPr>
              <a:pPr/>
              <a:t>‹Nº›</a:t>
            </a:fld>
            <a:endParaRPr lang="es-E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3440A-D04E-4FB0-ACBB-D1FD42651063}" type="datetime1">
              <a:rPr lang="es-ES" smtClean="0"/>
              <a:pPr/>
              <a:t>12/12/2019</a:t>
            </a:fld>
            <a:endParaRPr lang="es-E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l"/>
            <a:endParaRPr lang="es-E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7EF4D-DD50-400C-9F04-EB20CB99416E}" type="slidenum">
              <a:rPr lang="es-ES" sz="2800" smtClean="0">
                <a:solidFill>
                  <a:schemeClr val="tx2"/>
                </a:solidFill>
              </a:rPr>
              <a:pPr/>
              <a:t>‹Nº›</a:t>
            </a:fld>
            <a:endParaRPr lang="es-E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9FADA7-12A5-4168-87FD-0A7BA931419B}" type="datetime1">
              <a:rPr lang="es-ES" smtClean="0"/>
              <a:pPr/>
              <a:t>12/12/2019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3440A-D04E-4FB0-ACBB-D1FD42651063}" type="datetime1">
              <a:rPr lang="es-ES" smtClean="0"/>
              <a:pPr/>
              <a:t>12/12/2019</a:t>
            </a:fld>
            <a:endParaRPr lang="es-E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l"/>
            <a:endParaRPr lang="es-E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7EF4D-DD50-400C-9F04-EB20CB99416E}" type="slidenum">
              <a:rPr lang="es-ES" sz="2800" smtClean="0">
                <a:solidFill>
                  <a:schemeClr val="tx2"/>
                </a:solidFill>
              </a:rPr>
              <a:pPr/>
              <a:t>‹Nº›</a:t>
            </a:fld>
            <a:endParaRPr lang="es-E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69BAF-DF50-49A9-A24B-E772F34D4EE8}" type="datetime1">
              <a:rPr lang="es-ES" smtClean="0"/>
              <a:pPr/>
              <a:t>12/12/2019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3440A-D04E-4FB0-ACBB-D1FD42651063}" type="datetime1">
              <a:rPr lang="es-ES" smtClean="0"/>
              <a:pPr/>
              <a:t>12/12/2019</a:t>
            </a:fld>
            <a:endParaRPr lang="es-E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l"/>
            <a:endParaRPr lang="es-E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7EF4D-DD50-400C-9F04-EB20CB99416E}" type="slidenum">
              <a:rPr lang="es-ES" sz="2800" smtClean="0">
                <a:solidFill>
                  <a:schemeClr val="tx2"/>
                </a:solidFill>
              </a:rPr>
              <a:pPr/>
              <a:t>‹Nº›</a:t>
            </a:fld>
            <a:endParaRPr lang="es-E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192ABE-290F-4556-9BE6-EA283C4356C3}" type="datetime1">
              <a:rPr lang="es-ES" smtClean="0"/>
              <a:pPr/>
              <a:t>12/12/2019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137221-B4EC-499E-8F13-52A4FCD99E36}" type="datetime1">
              <a:rPr lang="es-ES" smtClean="0"/>
              <a:pPr/>
              <a:t>12/12/2019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s-ES" smtClean="0">
                <a:solidFill>
                  <a:srgbClr val="FFFFFF"/>
                </a:solidFill>
              </a:rPr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76F042D-FBEA-40C8-ACF1-388DE857BC66}" type="datetime1">
              <a:rPr lang="es-ES" smtClean="0"/>
              <a:pPr/>
              <a:t>12/12/2019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86442B7-F7A6-44F5-A940-BF91B5A1AE3C}" type="slidenum">
              <a:rPr lang="es-ES" smtClean="0">
                <a:solidFill>
                  <a:srgbClr val="FFFFFF"/>
                </a:solidFill>
              </a:rPr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A33440A-D04E-4FB0-ACBB-D1FD42651063}" type="datetime1">
              <a:rPr lang="es-ES" smtClean="0"/>
              <a:pPr/>
              <a:t>12/12/2019</a:t>
            </a:fld>
            <a:endParaRPr lang="es-E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l"/>
            <a:endParaRPr lang="es-E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5C7EF4D-DD50-400C-9F04-EB20CB99416E}" type="slidenum">
              <a:rPr lang="es-ES" sz="2800" smtClean="0">
                <a:solidFill>
                  <a:schemeClr val="tx2"/>
                </a:solidFill>
              </a:rPr>
              <a:pPr/>
              <a:t>‹Nº›</a:t>
            </a:fld>
            <a:endParaRPr lang="es-E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>
                <a:latin typeface="Bahnschrift SemiBold Condensed" pitchFamily="34" charset="0"/>
              </a:rPr>
              <a:t>HOWARTS, S. COOP</a:t>
            </a:r>
            <a:br>
              <a:rPr lang="es-ES" dirty="0" smtClean="0">
                <a:latin typeface="Bahnschrift SemiBold Condensed" pitchFamily="34" charset="0"/>
              </a:rPr>
            </a:br>
            <a:endParaRPr lang="es-ES" dirty="0">
              <a:latin typeface="Bahnschrift SemiBold Condensed" pitchFamily="34" charset="0"/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01837980"/>
              </p:ext>
            </p:extLst>
          </p:nvPr>
        </p:nvGraphicFramePr>
        <p:xfrm>
          <a:off x="323528" y="1340768"/>
          <a:ext cx="822960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Personalizado 1">
      <a:dk1>
        <a:sysClr val="windowText" lastClr="000000"/>
      </a:dk1>
      <a:lt1>
        <a:srgbClr val="FFFFFF"/>
      </a:lt1>
      <a:dk2>
        <a:srgbClr val="000000"/>
      </a:dk2>
      <a:lt2>
        <a:srgbClr val="F8F8F8"/>
      </a:lt2>
      <a:accent1>
        <a:srgbClr val="FFFFFF"/>
      </a:accent1>
      <a:accent2>
        <a:srgbClr val="FFFFFF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17CF69E-3D03-4D00-8823-727C087588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0</TotalTime>
  <Words>36</Words>
  <Application>Microsoft Office PowerPoint</Application>
  <PresentationFormat>Presentación en pantalla (4:3)</PresentationFormat>
  <Paragraphs>32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Metro</vt:lpstr>
      <vt:lpstr>HOWARTS, S. COOP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2019-12-11T09:45:52Z</dcterms:created>
  <dcterms:modified xsi:type="dcterms:W3CDTF">2019-12-12T08:41:51Z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TC101743253082</vt:lpwstr>
  </property>
</Properties>
</file>