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5" r:id="rId12"/>
    <p:sldId id="266" r:id="rId13"/>
    <p:sldId id="267" r:id="rId14"/>
    <p:sldId id="272" r:id="rId15"/>
    <p:sldId id="275" r:id="rId16"/>
    <p:sldId id="273" r:id="rId17"/>
    <p:sldId id="274" r:id="rId18"/>
    <p:sldId id="268" r:id="rId19"/>
    <p:sldId id="269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1635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93075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218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496819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5124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4016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5379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43380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1363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95245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1240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B04A1-BD57-4491-A8DB-8C638C4CADFB}" type="datetimeFigureOut">
              <a:rPr lang="es-ES" smtClean="0"/>
              <a:pPr/>
              <a:t>28/03/2019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D5DFA-E986-4CBD-9484-E8BC939C5BC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55518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64874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8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02631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9620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1286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87532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3985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9117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429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5376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000" t="-1000" r="-1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7072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t="-1000" r="-8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78096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376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" t="-1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2769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47609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342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t="-1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6234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t="-1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5686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7000" t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57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2287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0</Words>
  <Application>Microsoft Office PowerPoint</Application>
  <PresentationFormat>Presentación en pantalla (4:3)</PresentationFormat>
  <Paragraphs>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Sala de profesores</cp:lastModifiedBy>
  <cp:revision>13</cp:revision>
  <dcterms:created xsi:type="dcterms:W3CDTF">2019-03-15T15:24:14Z</dcterms:created>
  <dcterms:modified xsi:type="dcterms:W3CDTF">2019-03-28T08:48:42Z</dcterms:modified>
</cp:coreProperties>
</file>