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C72BE-BA66-43C4-A7EE-2670A43D06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8AA32ED-FCE8-4D91-9951-99A3DAA7667A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" sz="3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PRESIDENTE</a:t>
          </a:r>
        </a:p>
        <a:p>
          <a:pPr algn="ctr"/>
          <a:r>
            <a:rPr lang="es-ES" sz="24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Juan José </a:t>
          </a:r>
          <a:r>
            <a:rPr lang="es-ES" sz="2400" b="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Ponguta</a:t>
          </a:r>
          <a:endParaRPr lang="es-ES" sz="2400" b="0" dirty="0"/>
        </a:p>
      </dgm:t>
    </dgm:pt>
    <dgm:pt modelId="{2775810B-FDC3-4273-A860-C143882F9BF0}" type="parTrans" cxnId="{57A5ECE3-360C-43C7-B3A6-6AB99F7C2401}">
      <dgm:prSet/>
      <dgm:spPr/>
      <dgm:t>
        <a:bodyPr/>
        <a:lstStyle/>
        <a:p>
          <a:endParaRPr lang="es-ES"/>
        </a:p>
      </dgm:t>
    </dgm:pt>
    <dgm:pt modelId="{42829A78-B3E8-4F10-BA4B-4EFD830978DB}" type="sibTrans" cxnId="{57A5ECE3-360C-43C7-B3A6-6AB99F7C2401}">
      <dgm:prSet/>
      <dgm:spPr/>
      <dgm:t>
        <a:bodyPr/>
        <a:lstStyle/>
        <a:p>
          <a:endParaRPr lang="es-ES"/>
        </a:p>
      </dgm:t>
    </dgm:pt>
    <dgm:pt modelId="{A0376A1D-B927-40A9-B326-4A39927AB733}" type="asst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AYUDANTE DEL SECRETARIO</a:t>
          </a:r>
        </a:p>
        <a:p>
          <a:r>
            <a:rPr lang="es-ES" sz="2000" b="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Serban</a:t>
          </a:r>
          <a:r>
            <a:rPr lang="es-ES" sz="20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s-ES" sz="2000" b="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Bursuc</a:t>
          </a:r>
          <a:endParaRPr lang="es-ES" sz="2000" b="0" dirty="0" smtClean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F5EAA7-C068-4C52-B8B5-9AF804D5899B}" type="parTrans" cxnId="{FA8D38D3-61A8-4443-846B-630CDECD3C54}">
      <dgm:prSet/>
      <dgm:spPr/>
      <dgm:t>
        <a:bodyPr/>
        <a:lstStyle/>
        <a:p>
          <a:endParaRPr lang="es-ES"/>
        </a:p>
      </dgm:t>
    </dgm:pt>
    <dgm:pt modelId="{0379D4FF-481D-426A-9D7B-8446AB8B4836}" type="sibTrans" cxnId="{FA8D38D3-61A8-4443-846B-630CDECD3C54}">
      <dgm:prSet/>
      <dgm:spPr/>
      <dgm:t>
        <a:bodyPr/>
        <a:lstStyle/>
        <a:p>
          <a:endParaRPr lang="es-ES"/>
        </a:p>
      </dgm:t>
    </dgm:pt>
    <dgm:pt modelId="{F5E5A53A-27F7-4A00-94B9-AF5014EEE1E1}">
      <dgm:prSet phldrT="[Texto]"/>
      <dgm:spPr/>
      <dgm:t>
        <a:bodyPr/>
        <a:lstStyle/>
        <a:p>
          <a:r>
            <a:rPr lang="es-E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DEPARTAMENTO DE MARKETING</a:t>
          </a:r>
        </a:p>
        <a:p>
          <a:r>
            <a:rPr lang="es-E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-Marina Andreu</a:t>
          </a:r>
        </a:p>
        <a:p>
          <a:r>
            <a:rPr lang="es-E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-Laura Patiño</a:t>
          </a:r>
        </a:p>
        <a:p>
          <a:r>
            <a:rPr lang="es-E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-</a:t>
          </a:r>
          <a:r>
            <a:rPr lang="es-ES" b="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Serban</a:t>
          </a:r>
          <a:r>
            <a:rPr lang="es-E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s-ES" b="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Bursuc</a:t>
          </a:r>
          <a:endParaRPr lang="es-ES" b="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es-E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-Diego Rojas</a:t>
          </a:r>
          <a:endParaRPr lang="es-ES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44308F9-D9E6-4024-BC20-E67EBD2D576C}" type="parTrans" cxnId="{F8C8B690-4878-46DC-B201-317029072F0F}">
      <dgm:prSet/>
      <dgm:spPr/>
      <dgm:t>
        <a:bodyPr/>
        <a:lstStyle/>
        <a:p>
          <a:endParaRPr lang="es-ES"/>
        </a:p>
      </dgm:t>
    </dgm:pt>
    <dgm:pt modelId="{9341FF6D-C042-48F4-B90B-CC8B01944017}" type="sibTrans" cxnId="{F8C8B690-4878-46DC-B201-317029072F0F}">
      <dgm:prSet/>
      <dgm:spPr/>
      <dgm:t>
        <a:bodyPr/>
        <a:lstStyle/>
        <a:p>
          <a:endParaRPr lang="es-ES"/>
        </a:p>
      </dgm:t>
    </dgm:pt>
    <dgm:pt modelId="{CA87C49E-B8C1-4AC7-B306-BAB8E9ED2A08}">
      <dgm:prSet phldrT="[Texto]"/>
      <dgm:spPr/>
      <dgm:t>
        <a:bodyPr/>
        <a:lstStyle/>
        <a:p>
          <a:r>
            <a:rPr lang="es-E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DEPARTAMENTO DE COMUNICACIÓN</a:t>
          </a:r>
        </a:p>
        <a:p>
          <a:r>
            <a:rPr lang="es-E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-Todos los componentes.</a:t>
          </a:r>
          <a:endParaRPr lang="es-ES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DCC6577-D755-4BA2-B7ED-DAF43AA8EE71}" type="parTrans" cxnId="{79AAEC90-E72B-4ECD-9543-A603E523B881}">
      <dgm:prSet/>
      <dgm:spPr/>
      <dgm:t>
        <a:bodyPr/>
        <a:lstStyle/>
        <a:p>
          <a:endParaRPr lang="es-ES"/>
        </a:p>
      </dgm:t>
    </dgm:pt>
    <dgm:pt modelId="{DCDF7D06-02C5-44B6-9A29-CEE4600CECC1}" type="sibTrans" cxnId="{79AAEC90-E72B-4ECD-9543-A603E523B881}">
      <dgm:prSet/>
      <dgm:spPr/>
      <dgm:t>
        <a:bodyPr/>
        <a:lstStyle/>
        <a:p>
          <a:endParaRPr lang="es-ES"/>
        </a:p>
      </dgm:t>
    </dgm:pt>
    <dgm:pt modelId="{9BD6A9BD-9D0F-4FE0-A3C7-211261671C32}">
      <dgm:prSet phldrT="[Texto]"/>
      <dgm:spPr/>
      <dgm:t>
        <a:bodyPr/>
        <a:lstStyle/>
        <a:p>
          <a:r>
            <a:rPr lang="es-E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DEPARTAMENTO DE CONTABILIDAD</a:t>
          </a:r>
        </a:p>
        <a:p>
          <a:r>
            <a:rPr lang="es-ES" dirty="0" smtClean="0">
              <a:solidFill>
                <a:schemeClr val="tx1">
                  <a:lumMod val="95000"/>
                  <a:lumOff val="5000"/>
                </a:schemeClr>
              </a:solidFill>
            </a:rPr>
            <a:t>-Marina Andreu</a:t>
          </a:r>
        </a:p>
        <a:p>
          <a:r>
            <a:rPr lang="es-ES" dirty="0" smtClean="0">
              <a:solidFill>
                <a:schemeClr val="tx1">
                  <a:lumMod val="95000"/>
                  <a:lumOff val="5000"/>
                </a:schemeClr>
              </a:solidFill>
            </a:rPr>
            <a:t>-Jennifer Vera</a:t>
          </a:r>
        </a:p>
        <a:p>
          <a:r>
            <a:rPr lang="es-ES" dirty="0" smtClean="0">
              <a:solidFill>
                <a:schemeClr val="tx1">
                  <a:lumMod val="95000"/>
                  <a:lumOff val="5000"/>
                </a:schemeClr>
              </a:solidFill>
            </a:rPr>
            <a:t>-Mateo Gago</a:t>
          </a:r>
        </a:p>
        <a:p>
          <a:r>
            <a:rPr lang="es-ES" dirty="0" smtClean="0">
              <a:solidFill>
                <a:schemeClr val="tx1">
                  <a:lumMod val="95000"/>
                  <a:lumOff val="5000"/>
                </a:schemeClr>
              </a:solidFill>
            </a:rPr>
            <a:t>-Juan José </a:t>
          </a:r>
          <a:r>
            <a:rPr lang="es-E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Ponguta</a:t>
          </a:r>
          <a:endParaRPr lang="es-E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F13609B-48D8-48A3-8EEC-323151A8ED65}" type="parTrans" cxnId="{DE642D41-1149-4E59-889F-5B7EB15CD2CA}">
      <dgm:prSet/>
      <dgm:spPr/>
      <dgm:t>
        <a:bodyPr/>
        <a:lstStyle/>
        <a:p>
          <a:endParaRPr lang="es-ES"/>
        </a:p>
      </dgm:t>
    </dgm:pt>
    <dgm:pt modelId="{A021D4C0-0041-411D-9C91-517724873D1F}" type="sibTrans" cxnId="{DE642D41-1149-4E59-889F-5B7EB15CD2CA}">
      <dgm:prSet/>
      <dgm:spPr/>
      <dgm:t>
        <a:bodyPr/>
        <a:lstStyle/>
        <a:p>
          <a:endParaRPr lang="es-ES"/>
        </a:p>
      </dgm:t>
    </dgm:pt>
    <dgm:pt modelId="{42CE7D36-3566-4B05-A2A2-0177B545AE3F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TESORERO</a:t>
          </a:r>
        </a:p>
        <a:p>
          <a:r>
            <a:rPr lang="es-ES" sz="20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Jennifer Vera</a:t>
          </a:r>
          <a:endParaRPr lang="es-ES" sz="20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A90DA21-17B0-4F72-A38C-E0ACAACD2078}" type="parTrans" cxnId="{77D2C9F0-0965-4B31-AF99-19E29AEBC846}">
      <dgm:prSet/>
      <dgm:spPr/>
      <dgm:t>
        <a:bodyPr/>
        <a:lstStyle/>
        <a:p>
          <a:endParaRPr lang="es-ES"/>
        </a:p>
      </dgm:t>
    </dgm:pt>
    <dgm:pt modelId="{2173D3A5-E707-4CC1-9F38-05B3654D707F}" type="sibTrans" cxnId="{77D2C9F0-0965-4B31-AF99-19E29AEBC846}">
      <dgm:prSet/>
      <dgm:spPr/>
      <dgm:t>
        <a:bodyPr/>
        <a:lstStyle/>
        <a:p>
          <a:endParaRPr lang="es-ES"/>
        </a:p>
      </dgm:t>
    </dgm:pt>
    <dgm:pt modelId="{7CE744EA-7EA2-433C-B408-B6E4223BEC65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3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SECRETARIO</a:t>
          </a:r>
        </a:p>
        <a:p>
          <a:r>
            <a:rPr lang="es-ES" sz="20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Mateo Gago</a:t>
          </a:r>
          <a:endParaRPr lang="es-ES" sz="20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012A478-DC16-494A-BD50-355AE8B75236}" type="parTrans" cxnId="{F67A38E1-8909-4286-8829-AB3375367389}">
      <dgm:prSet/>
      <dgm:spPr/>
      <dgm:t>
        <a:bodyPr/>
        <a:lstStyle/>
        <a:p>
          <a:endParaRPr lang="es-ES"/>
        </a:p>
      </dgm:t>
    </dgm:pt>
    <dgm:pt modelId="{BD1CFF32-3FBE-4033-A704-B4BB9E0E2DA8}" type="sibTrans" cxnId="{F67A38E1-8909-4286-8829-AB3375367389}">
      <dgm:prSet/>
      <dgm:spPr/>
      <dgm:t>
        <a:bodyPr/>
        <a:lstStyle/>
        <a:p>
          <a:endParaRPr lang="es-ES"/>
        </a:p>
      </dgm:t>
    </dgm:pt>
    <dgm:pt modelId="{73B7CB55-6E23-4ED9-BE60-FEDF8EACCF78}" type="pres">
      <dgm:prSet presAssocID="{CCAC72BE-BA66-43C4-A7EE-2670A43D06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8ED4D85-8DA5-4C91-9BB7-B18CC773A1BC}" type="pres">
      <dgm:prSet presAssocID="{C8AA32ED-FCE8-4D91-9951-99A3DAA7667A}" presName="hierRoot1" presStyleCnt="0">
        <dgm:presLayoutVars>
          <dgm:hierBranch/>
        </dgm:presLayoutVars>
      </dgm:prSet>
      <dgm:spPr/>
    </dgm:pt>
    <dgm:pt modelId="{94E2842E-0E98-49EE-B217-F73EDEA4FE10}" type="pres">
      <dgm:prSet presAssocID="{C8AA32ED-FCE8-4D91-9951-99A3DAA7667A}" presName="rootComposite1" presStyleCnt="0"/>
      <dgm:spPr/>
    </dgm:pt>
    <dgm:pt modelId="{9F35E8DD-D205-4656-9A80-F21686FDF713}" type="pres">
      <dgm:prSet presAssocID="{C8AA32ED-FCE8-4D91-9951-99A3DAA7667A}" presName="rootText1" presStyleLbl="node0" presStyleIdx="0" presStyleCnt="1" custScaleX="137960" custScaleY="84818" custLinFactNeighborX="961" custLinFactNeighborY="-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425E8D-D47C-4C14-B805-A6BE73B89F81}" type="pres">
      <dgm:prSet presAssocID="{C8AA32ED-FCE8-4D91-9951-99A3DAA7667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C4881A2-706A-4D48-B819-5D6CF1CA32A2}" type="pres">
      <dgm:prSet presAssocID="{C8AA32ED-FCE8-4D91-9951-99A3DAA7667A}" presName="hierChild2" presStyleCnt="0"/>
      <dgm:spPr/>
    </dgm:pt>
    <dgm:pt modelId="{5EA6F473-3C53-4BCD-A1A3-392A55611716}" type="pres">
      <dgm:prSet presAssocID="{744308F9-D9E6-4024-BC20-E67EBD2D576C}" presName="Name35" presStyleLbl="parChTrans1D2" presStyleIdx="0" presStyleCnt="6"/>
      <dgm:spPr/>
      <dgm:t>
        <a:bodyPr/>
        <a:lstStyle/>
        <a:p>
          <a:endParaRPr lang="es-ES"/>
        </a:p>
      </dgm:t>
    </dgm:pt>
    <dgm:pt modelId="{2F26836F-DD14-4C70-A305-7FFAFF4F5723}" type="pres">
      <dgm:prSet presAssocID="{F5E5A53A-27F7-4A00-94B9-AF5014EEE1E1}" presName="hierRoot2" presStyleCnt="0">
        <dgm:presLayoutVars>
          <dgm:hierBranch val="init"/>
        </dgm:presLayoutVars>
      </dgm:prSet>
      <dgm:spPr/>
    </dgm:pt>
    <dgm:pt modelId="{F22D8119-C0CA-4E71-BA35-B0DCCBDAD369}" type="pres">
      <dgm:prSet presAssocID="{F5E5A53A-27F7-4A00-94B9-AF5014EEE1E1}" presName="rootComposite" presStyleCnt="0"/>
      <dgm:spPr/>
    </dgm:pt>
    <dgm:pt modelId="{CC37FB0A-9525-41F3-982E-1C09B3A78A08}" type="pres">
      <dgm:prSet presAssocID="{F5E5A53A-27F7-4A00-94B9-AF5014EEE1E1}" presName="rootText" presStyleLbl="node2" presStyleIdx="0" presStyleCnt="3" custScaleY="212035" custLinFactNeighborX="3769" custLinFactNeighborY="-156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7763A9-16CF-4E67-B425-DFE14F4C2700}" type="pres">
      <dgm:prSet presAssocID="{F5E5A53A-27F7-4A00-94B9-AF5014EEE1E1}" presName="rootConnector" presStyleLbl="node2" presStyleIdx="0" presStyleCnt="3"/>
      <dgm:spPr/>
      <dgm:t>
        <a:bodyPr/>
        <a:lstStyle/>
        <a:p>
          <a:endParaRPr lang="es-ES"/>
        </a:p>
      </dgm:t>
    </dgm:pt>
    <dgm:pt modelId="{131C109B-1E45-4E4A-8801-05A7F46FF8BA}" type="pres">
      <dgm:prSet presAssocID="{F5E5A53A-27F7-4A00-94B9-AF5014EEE1E1}" presName="hierChild4" presStyleCnt="0"/>
      <dgm:spPr/>
    </dgm:pt>
    <dgm:pt modelId="{4D541EF6-A9C0-4F17-94F1-9F70A3A775D6}" type="pres">
      <dgm:prSet presAssocID="{F5E5A53A-27F7-4A00-94B9-AF5014EEE1E1}" presName="hierChild5" presStyleCnt="0"/>
      <dgm:spPr/>
    </dgm:pt>
    <dgm:pt modelId="{B382BD66-71D0-4703-ADA9-D0CF7CDDC2FB}" type="pres">
      <dgm:prSet presAssocID="{3DCC6577-D755-4BA2-B7ED-DAF43AA8EE71}" presName="Name35" presStyleLbl="parChTrans1D2" presStyleIdx="1" presStyleCnt="6"/>
      <dgm:spPr/>
      <dgm:t>
        <a:bodyPr/>
        <a:lstStyle/>
        <a:p>
          <a:endParaRPr lang="es-ES"/>
        </a:p>
      </dgm:t>
    </dgm:pt>
    <dgm:pt modelId="{7EE1E7C4-0AE1-4DB2-A8CC-5EE686F1D43F}" type="pres">
      <dgm:prSet presAssocID="{CA87C49E-B8C1-4AC7-B306-BAB8E9ED2A08}" presName="hierRoot2" presStyleCnt="0">
        <dgm:presLayoutVars>
          <dgm:hierBranch val="init"/>
        </dgm:presLayoutVars>
      </dgm:prSet>
      <dgm:spPr/>
    </dgm:pt>
    <dgm:pt modelId="{4E9AB1FE-BCDE-4DCE-9FD6-7E2949D7D3E4}" type="pres">
      <dgm:prSet presAssocID="{CA87C49E-B8C1-4AC7-B306-BAB8E9ED2A08}" presName="rootComposite" presStyleCnt="0"/>
      <dgm:spPr/>
    </dgm:pt>
    <dgm:pt modelId="{C868182A-39E1-40A1-973C-FDB910B7ED21}" type="pres">
      <dgm:prSet presAssocID="{CA87C49E-B8C1-4AC7-B306-BAB8E9ED2A08}" presName="rootText" presStyleLbl="node2" presStyleIdx="1" presStyleCnt="3" custScaleY="148619" custLinFactNeighborX="-1775" custLinFactNeighborY="-28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32729D-7B16-4241-8EB5-65F059FE6EA9}" type="pres">
      <dgm:prSet presAssocID="{CA87C49E-B8C1-4AC7-B306-BAB8E9ED2A08}" presName="rootConnector" presStyleLbl="node2" presStyleIdx="1" presStyleCnt="3"/>
      <dgm:spPr/>
      <dgm:t>
        <a:bodyPr/>
        <a:lstStyle/>
        <a:p>
          <a:endParaRPr lang="es-ES"/>
        </a:p>
      </dgm:t>
    </dgm:pt>
    <dgm:pt modelId="{2290A136-3D3D-437E-9945-23E1F5BA3D2B}" type="pres">
      <dgm:prSet presAssocID="{CA87C49E-B8C1-4AC7-B306-BAB8E9ED2A08}" presName="hierChild4" presStyleCnt="0"/>
      <dgm:spPr/>
    </dgm:pt>
    <dgm:pt modelId="{6BC3C439-092B-4A54-9249-B3B303F97BBA}" type="pres">
      <dgm:prSet presAssocID="{CA87C49E-B8C1-4AC7-B306-BAB8E9ED2A08}" presName="hierChild5" presStyleCnt="0"/>
      <dgm:spPr/>
    </dgm:pt>
    <dgm:pt modelId="{2C3CAE15-412C-45C0-A55A-750D9DE56716}" type="pres">
      <dgm:prSet presAssocID="{6F13609B-48D8-48A3-8EEC-323151A8ED65}" presName="Name35" presStyleLbl="parChTrans1D2" presStyleIdx="2" presStyleCnt="6"/>
      <dgm:spPr/>
      <dgm:t>
        <a:bodyPr/>
        <a:lstStyle/>
        <a:p>
          <a:endParaRPr lang="es-ES"/>
        </a:p>
      </dgm:t>
    </dgm:pt>
    <dgm:pt modelId="{BFA8E870-826B-45E0-A08A-E5C3BEAA062C}" type="pres">
      <dgm:prSet presAssocID="{9BD6A9BD-9D0F-4FE0-A3C7-211261671C32}" presName="hierRoot2" presStyleCnt="0">
        <dgm:presLayoutVars>
          <dgm:hierBranch val="init"/>
        </dgm:presLayoutVars>
      </dgm:prSet>
      <dgm:spPr/>
    </dgm:pt>
    <dgm:pt modelId="{2E2EC40A-AE4B-469F-AD8B-35D12D3F90E3}" type="pres">
      <dgm:prSet presAssocID="{9BD6A9BD-9D0F-4FE0-A3C7-211261671C32}" presName="rootComposite" presStyleCnt="0"/>
      <dgm:spPr/>
    </dgm:pt>
    <dgm:pt modelId="{7637DFF6-AF1D-4D2C-A487-568059BFC290}" type="pres">
      <dgm:prSet presAssocID="{9BD6A9BD-9D0F-4FE0-A3C7-211261671C32}" presName="rootText" presStyleLbl="node2" presStyleIdx="2" presStyleCnt="3" custScaleY="203135" custLinFactNeighborX="-904" custLinFactNeighborY="-413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544871-8882-41CB-BFC7-B8321111DD88}" type="pres">
      <dgm:prSet presAssocID="{9BD6A9BD-9D0F-4FE0-A3C7-211261671C32}" presName="rootConnector" presStyleLbl="node2" presStyleIdx="2" presStyleCnt="3"/>
      <dgm:spPr/>
      <dgm:t>
        <a:bodyPr/>
        <a:lstStyle/>
        <a:p>
          <a:endParaRPr lang="es-ES"/>
        </a:p>
      </dgm:t>
    </dgm:pt>
    <dgm:pt modelId="{6E4E8EF2-CAC7-47CE-8207-56DB50FE5588}" type="pres">
      <dgm:prSet presAssocID="{9BD6A9BD-9D0F-4FE0-A3C7-211261671C32}" presName="hierChild4" presStyleCnt="0"/>
      <dgm:spPr/>
    </dgm:pt>
    <dgm:pt modelId="{EAE92623-60A5-4338-AC8B-A03B50207482}" type="pres">
      <dgm:prSet presAssocID="{9BD6A9BD-9D0F-4FE0-A3C7-211261671C32}" presName="hierChild5" presStyleCnt="0"/>
      <dgm:spPr/>
    </dgm:pt>
    <dgm:pt modelId="{71193BB0-0C3F-4268-981E-D256CDB9C9A2}" type="pres">
      <dgm:prSet presAssocID="{C8AA32ED-FCE8-4D91-9951-99A3DAA7667A}" presName="hierChild3" presStyleCnt="0"/>
      <dgm:spPr/>
    </dgm:pt>
    <dgm:pt modelId="{F55E4E91-1B68-46E3-BA35-8F9AFC07652A}" type="pres">
      <dgm:prSet presAssocID="{9AF5EAA7-C068-4C52-B8B5-9AF804D5899B}" presName="Name111" presStyleLbl="parChTrans1D2" presStyleIdx="3" presStyleCnt="6"/>
      <dgm:spPr/>
      <dgm:t>
        <a:bodyPr/>
        <a:lstStyle/>
        <a:p>
          <a:endParaRPr lang="es-ES"/>
        </a:p>
      </dgm:t>
    </dgm:pt>
    <dgm:pt modelId="{E2578B50-2F3A-4E0A-9E78-0E1E657C73D3}" type="pres">
      <dgm:prSet presAssocID="{A0376A1D-B927-40A9-B326-4A39927AB733}" presName="hierRoot3" presStyleCnt="0">
        <dgm:presLayoutVars>
          <dgm:hierBranch val="init"/>
        </dgm:presLayoutVars>
      </dgm:prSet>
      <dgm:spPr/>
    </dgm:pt>
    <dgm:pt modelId="{99E1EF7D-95F3-474E-9D5D-9751CEB56946}" type="pres">
      <dgm:prSet presAssocID="{A0376A1D-B927-40A9-B326-4A39927AB733}" presName="rootComposite3" presStyleCnt="0"/>
      <dgm:spPr/>
    </dgm:pt>
    <dgm:pt modelId="{AA4A7772-1458-4FDE-A6C5-C3B8B02247E8}" type="pres">
      <dgm:prSet presAssocID="{A0376A1D-B927-40A9-B326-4A39927AB733}" presName="rootText3" presStyleLbl="asst1" presStyleIdx="0" presStyleCnt="3" custScaleX="109086" custScaleY="106685" custLinFactNeighborX="60272" custLinFactNeighborY="119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69CB2C-CAC7-483A-A3A3-4DAD3325BBE3}" type="pres">
      <dgm:prSet presAssocID="{A0376A1D-B927-40A9-B326-4A39927AB733}" presName="rootConnector3" presStyleLbl="asst1" presStyleIdx="0" presStyleCnt="3"/>
      <dgm:spPr/>
      <dgm:t>
        <a:bodyPr/>
        <a:lstStyle/>
        <a:p>
          <a:endParaRPr lang="es-ES"/>
        </a:p>
      </dgm:t>
    </dgm:pt>
    <dgm:pt modelId="{1E632154-53FF-40BC-A9B4-1B3F3184EAF0}" type="pres">
      <dgm:prSet presAssocID="{A0376A1D-B927-40A9-B326-4A39927AB733}" presName="hierChild6" presStyleCnt="0"/>
      <dgm:spPr/>
    </dgm:pt>
    <dgm:pt modelId="{0007BDB5-85C7-4898-805D-B7DF630C5EBE}" type="pres">
      <dgm:prSet presAssocID="{A0376A1D-B927-40A9-B326-4A39927AB733}" presName="hierChild7" presStyleCnt="0"/>
      <dgm:spPr/>
    </dgm:pt>
    <dgm:pt modelId="{3FA3E6A1-6DD9-4359-AA13-9E0CCB274D11}" type="pres">
      <dgm:prSet presAssocID="{FA90DA21-17B0-4F72-A38C-E0ACAACD2078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D2C9A9C2-625E-4496-9B9C-DCE87BD4C0F0}" type="pres">
      <dgm:prSet presAssocID="{42CE7D36-3566-4B05-A2A2-0177B545AE3F}" presName="hierRoot3" presStyleCnt="0">
        <dgm:presLayoutVars>
          <dgm:hierBranch val="init"/>
        </dgm:presLayoutVars>
      </dgm:prSet>
      <dgm:spPr/>
    </dgm:pt>
    <dgm:pt modelId="{674F8AEC-690B-441E-A2BF-65E73AED67CD}" type="pres">
      <dgm:prSet presAssocID="{42CE7D36-3566-4B05-A2A2-0177B545AE3F}" presName="rootComposite3" presStyleCnt="0"/>
      <dgm:spPr/>
    </dgm:pt>
    <dgm:pt modelId="{CEA851D8-09BB-46DB-8071-0491D63FD4CF}" type="pres">
      <dgm:prSet presAssocID="{42CE7D36-3566-4B05-A2A2-0177B545AE3F}" presName="rootText3" presStyleLbl="asst1" presStyleIdx="1" presStyleCnt="3" custScaleX="118212" custLinFactNeighborX="66859" custLinFactNeighborY="-36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A33237-CCEB-4105-92F7-E883F146608A}" type="pres">
      <dgm:prSet presAssocID="{42CE7D36-3566-4B05-A2A2-0177B545AE3F}" presName="rootConnector3" presStyleLbl="asst1" presStyleIdx="1" presStyleCnt="3"/>
      <dgm:spPr/>
      <dgm:t>
        <a:bodyPr/>
        <a:lstStyle/>
        <a:p>
          <a:endParaRPr lang="es-ES"/>
        </a:p>
      </dgm:t>
    </dgm:pt>
    <dgm:pt modelId="{532C8426-1344-45AC-BA5B-DCBC20A39EB4}" type="pres">
      <dgm:prSet presAssocID="{42CE7D36-3566-4B05-A2A2-0177B545AE3F}" presName="hierChild6" presStyleCnt="0"/>
      <dgm:spPr/>
    </dgm:pt>
    <dgm:pt modelId="{B4911A84-4745-4C3B-BC6D-22DABB515758}" type="pres">
      <dgm:prSet presAssocID="{42CE7D36-3566-4B05-A2A2-0177B545AE3F}" presName="hierChild7" presStyleCnt="0"/>
      <dgm:spPr/>
    </dgm:pt>
    <dgm:pt modelId="{E99ED450-CEC9-4D31-BDE8-CEF9F796C4ED}" type="pres">
      <dgm:prSet presAssocID="{E012A478-DC16-494A-BD50-355AE8B75236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5C603B77-A6B8-4DFF-B4A3-A069848B30F7}" type="pres">
      <dgm:prSet presAssocID="{7CE744EA-7EA2-433C-B408-B6E4223BEC65}" presName="hierRoot3" presStyleCnt="0">
        <dgm:presLayoutVars>
          <dgm:hierBranch val="init"/>
        </dgm:presLayoutVars>
      </dgm:prSet>
      <dgm:spPr/>
    </dgm:pt>
    <dgm:pt modelId="{CF373BC9-0CD3-4CE7-9CC3-4DF4243E5495}" type="pres">
      <dgm:prSet presAssocID="{7CE744EA-7EA2-433C-B408-B6E4223BEC65}" presName="rootComposite3" presStyleCnt="0"/>
      <dgm:spPr/>
    </dgm:pt>
    <dgm:pt modelId="{1B762198-0DA5-4166-96FF-CAAED67EC482}" type="pres">
      <dgm:prSet presAssocID="{7CE744EA-7EA2-433C-B408-B6E4223BEC65}" presName="rootText3" presStyleLbl="asst1" presStyleIdx="2" presStyleCnt="3" custScaleX="110338" custScaleY="128109" custLinFactY="-3056" custLinFactNeighborX="-8677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4A1FE3-5800-496C-8E7B-7103FA47F37D}" type="pres">
      <dgm:prSet presAssocID="{7CE744EA-7EA2-433C-B408-B6E4223BEC65}" presName="rootConnector3" presStyleLbl="asst1" presStyleIdx="2" presStyleCnt="3"/>
      <dgm:spPr/>
      <dgm:t>
        <a:bodyPr/>
        <a:lstStyle/>
        <a:p>
          <a:endParaRPr lang="es-ES"/>
        </a:p>
      </dgm:t>
    </dgm:pt>
    <dgm:pt modelId="{17DAB210-B274-44BA-B0BE-B03BE0825CC7}" type="pres">
      <dgm:prSet presAssocID="{7CE744EA-7EA2-433C-B408-B6E4223BEC65}" presName="hierChild6" presStyleCnt="0"/>
      <dgm:spPr/>
    </dgm:pt>
    <dgm:pt modelId="{4470EDAE-B160-4249-A305-BC199EE48B6E}" type="pres">
      <dgm:prSet presAssocID="{7CE744EA-7EA2-433C-B408-B6E4223BEC65}" presName="hierChild7" presStyleCnt="0"/>
      <dgm:spPr/>
    </dgm:pt>
  </dgm:ptLst>
  <dgm:cxnLst>
    <dgm:cxn modelId="{2A9C4FE0-6475-44B9-84D5-1CB9CCB42645}" type="presOf" srcId="{FA90DA21-17B0-4F72-A38C-E0ACAACD2078}" destId="{3FA3E6A1-6DD9-4359-AA13-9E0CCB274D11}" srcOrd="0" destOrd="0" presId="urn:microsoft.com/office/officeart/2005/8/layout/orgChart1"/>
    <dgm:cxn modelId="{F8C8B690-4878-46DC-B201-317029072F0F}" srcId="{C8AA32ED-FCE8-4D91-9951-99A3DAA7667A}" destId="{F5E5A53A-27F7-4A00-94B9-AF5014EEE1E1}" srcOrd="3" destOrd="0" parTransId="{744308F9-D9E6-4024-BC20-E67EBD2D576C}" sibTransId="{9341FF6D-C042-48F4-B90B-CC8B01944017}"/>
    <dgm:cxn modelId="{DE642D41-1149-4E59-889F-5B7EB15CD2CA}" srcId="{C8AA32ED-FCE8-4D91-9951-99A3DAA7667A}" destId="{9BD6A9BD-9D0F-4FE0-A3C7-211261671C32}" srcOrd="5" destOrd="0" parTransId="{6F13609B-48D8-48A3-8EEC-323151A8ED65}" sibTransId="{A021D4C0-0041-411D-9C91-517724873D1F}"/>
    <dgm:cxn modelId="{79AAEC90-E72B-4ECD-9543-A603E523B881}" srcId="{C8AA32ED-FCE8-4D91-9951-99A3DAA7667A}" destId="{CA87C49E-B8C1-4AC7-B306-BAB8E9ED2A08}" srcOrd="4" destOrd="0" parTransId="{3DCC6577-D755-4BA2-B7ED-DAF43AA8EE71}" sibTransId="{DCDF7D06-02C5-44B6-9A29-CEE4600CECC1}"/>
    <dgm:cxn modelId="{F67A38E1-8909-4286-8829-AB3375367389}" srcId="{C8AA32ED-FCE8-4D91-9951-99A3DAA7667A}" destId="{7CE744EA-7EA2-433C-B408-B6E4223BEC65}" srcOrd="2" destOrd="0" parTransId="{E012A478-DC16-494A-BD50-355AE8B75236}" sibTransId="{BD1CFF32-3FBE-4033-A704-B4BB9E0E2DA8}"/>
    <dgm:cxn modelId="{3C6DC659-DE4F-4FB5-9821-5CB301B7BE61}" type="presOf" srcId="{6F13609B-48D8-48A3-8EEC-323151A8ED65}" destId="{2C3CAE15-412C-45C0-A55A-750D9DE56716}" srcOrd="0" destOrd="0" presId="urn:microsoft.com/office/officeart/2005/8/layout/orgChart1"/>
    <dgm:cxn modelId="{9388C6DE-CA4D-404B-A0B1-FA86EB70886A}" type="presOf" srcId="{42CE7D36-3566-4B05-A2A2-0177B545AE3F}" destId="{CEA851D8-09BB-46DB-8071-0491D63FD4CF}" srcOrd="0" destOrd="0" presId="urn:microsoft.com/office/officeart/2005/8/layout/orgChart1"/>
    <dgm:cxn modelId="{F5FD565E-AE79-442F-92BA-91C5E5DBB0D2}" type="presOf" srcId="{F5E5A53A-27F7-4A00-94B9-AF5014EEE1E1}" destId="{967763A9-16CF-4E67-B425-DFE14F4C2700}" srcOrd="1" destOrd="0" presId="urn:microsoft.com/office/officeart/2005/8/layout/orgChart1"/>
    <dgm:cxn modelId="{C62C6B55-56F7-4B67-BD9E-A3E81F2189FC}" type="presOf" srcId="{CA87C49E-B8C1-4AC7-B306-BAB8E9ED2A08}" destId="{2532729D-7B16-4241-8EB5-65F059FE6EA9}" srcOrd="1" destOrd="0" presId="urn:microsoft.com/office/officeart/2005/8/layout/orgChart1"/>
    <dgm:cxn modelId="{D9E9A40C-2EE0-4B9D-86BB-6CE5957C9F48}" type="presOf" srcId="{CCAC72BE-BA66-43C4-A7EE-2670A43D06CC}" destId="{73B7CB55-6E23-4ED9-BE60-FEDF8EACCF78}" srcOrd="0" destOrd="0" presId="urn:microsoft.com/office/officeart/2005/8/layout/orgChart1"/>
    <dgm:cxn modelId="{99D0D42A-BF02-484F-842E-50BA090B6957}" type="presOf" srcId="{7CE744EA-7EA2-433C-B408-B6E4223BEC65}" destId="{8F4A1FE3-5800-496C-8E7B-7103FA47F37D}" srcOrd="1" destOrd="0" presId="urn:microsoft.com/office/officeart/2005/8/layout/orgChart1"/>
    <dgm:cxn modelId="{04B6C305-243F-4778-8250-70FC47462FBE}" type="presOf" srcId="{42CE7D36-3566-4B05-A2A2-0177B545AE3F}" destId="{3CA33237-CCEB-4105-92F7-E883F146608A}" srcOrd="1" destOrd="0" presId="urn:microsoft.com/office/officeart/2005/8/layout/orgChart1"/>
    <dgm:cxn modelId="{45352743-9FB8-430B-9168-0C502FE7CE3E}" type="presOf" srcId="{744308F9-D9E6-4024-BC20-E67EBD2D576C}" destId="{5EA6F473-3C53-4BCD-A1A3-392A55611716}" srcOrd="0" destOrd="0" presId="urn:microsoft.com/office/officeart/2005/8/layout/orgChart1"/>
    <dgm:cxn modelId="{DC0708D6-1350-4CF7-83B1-40E3F842EF83}" type="presOf" srcId="{C8AA32ED-FCE8-4D91-9951-99A3DAA7667A}" destId="{74425E8D-D47C-4C14-B805-A6BE73B89F81}" srcOrd="1" destOrd="0" presId="urn:microsoft.com/office/officeart/2005/8/layout/orgChart1"/>
    <dgm:cxn modelId="{D56FD3A7-776F-4066-8EB2-E68FF72B523F}" type="presOf" srcId="{CA87C49E-B8C1-4AC7-B306-BAB8E9ED2A08}" destId="{C868182A-39E1-40A1-973C-FDB910B7ED21}" srcOrd="0" destOrd="0" presId="urn:microsoft.com/office/officeart/2005/8/layout/orgChart1"/>
    <dgm:cxn modelId="{21FDDB72-135B-4119-97D4-35D352981AEA}" type="presOf" srcId="{9BD6A9BD-9D0F-4FE0-A3C7-211261671C32}" destId="{7637DFF6-AF1D-4D2C-A487-568059BFC290}" srcOrd="0" destOrd="0" presId="urn:microsoft.com/office/officeart/2005/8/layout/orgChart1"/>
    <dgm:cxn modelId="{57A5ECE3-360C-43C7-B3A6-6AB99F7C2401}" srcId="{CCAC72BE-BA66-43C4-A7EE-2670A43D06CC}" destId="{C8AA32ED-FCE8-4D91-9951-99A3DAA7667A}" srcOrd="0" destOrd="0" parTransId="{2775810B-FDC3-4273-A860-C143882F9BF0}" sibTransId="{42829A78-B3E8-4F10-BA4B-4EFD830978DB}"/>
    <dgm:cxn modelId="{77D2C9F0-0965-4B31-AF99-19E29AEBC846}" srcId="{C8AA32ED-FCE8-4D91-9951-99A3DAA7667A}" destId="{42CE7D36-3566-4B05-A2A2-0177B545AE3F}" srcOrd="1" destOrd="0" parTransId="{FA90DA21-17B0-4F72-A38C-E0ACAACD2078}" sibTransId="{2173D3A5-E707-4CC1-9F38-05B3654D707F}"/>
    <dgm:cxn modelId="{9050217E-B6D6-439F-90A9-6CA6C9AE692C}" type="presOf" srcId="{9BD6A9BD-9D0F-4FE0-A3C7-211261671C32}" destId="{62544871-8882-41CB-BFC7-B8321111DD88}" srcOrd="1" destOrd="0" presId="urn:microsoft.com/office/officeart/2005/8/layout/orgChart1"/>
    <dgm:cxn modelId="{3740E8F8-6E8D-487B-BD69-F19E3E528192}" type="presOf" srcId="{F5E5A53A-27F7-4A00-94B9-AF5014EEE1E1}" destId="{CC37FB0A-9525-41F3-982E-1C09B3A78A08}" srcOrd="0" destOrd="0" presId="urn:microsoft.com/office/officeart/2005/8/layout/orgChart1"/>
    <dgm:cxn modelId="{FA8D38D3-61A8-4443-846B-630CDECD3C54}" srcId="{C8AA32ED-FCE8-4D91-9951-99A3DAA7667A}" destId="{A0376A1D-B927-40A9-B326-4A39927AB733}" srcOrd="0" destOrd="0" parTransId="{9AF5EAA7-C068-4C52-B8B5-9AF804D5899B}" sibTransId="{0379D4FF-481D-426A-9D7B-8446AB8B4836}"/>
    <dgm:cxn modelId="{520F2596-B069-4F49-A45B-9EB71D61CDF1}" type="presOf" srcId="{9AF5EAA7-C068-4C52-B8B5-9AF804D5899B}" destId="{F55E4E91-1B68-46E3-BA35-8F9AFC07652A}" srcOrd="0" destOrd="0" presId="urn:microsoft.com/office/officeart/2005/8/layout/orgChart1"/>
    <dgm:cxn modelId="{342A062A-8C76-4BDA-B97B-7121AFFE53D3}" type="presOf" srcId="{A0376A1D-B927-40A9-B326-4A39927AB733}" destId="{AA4A7772-1458-4FDE-A6C5-C3B8B02247E8}" srcOrd="0" destOrd="0" presId="urn:microsoft.com/office/officeart/2005/8/layout/orgChart1"/>
    <dgm:cxn modelId="{382DB0F0-795A-4DEF-B81F-8B9D8A2BD904}" type="presOf" srcId="{C8AA32ED-FCE8-4D91-9951-99A3DAA7667A}" destId="{9F35E8DD-D205-4656-9A80-F21686FDF713}" srcOrd="0" destOrd="0" presId="urn:microsoft.com/office/officeart/2005/8/layout/orgChart1"/>
    <dgm:cxn modelId="{472F24D5-8ADF-44F4-8A46-8EAE541BF45C}" type="presOf" srcId="{3DCC6577-D755-4BA2-B7ED-DAF43AA8EE71}" destId="{B382BD66-71D0-4703-ADA9-D0CF7CDDC2FB}" srcOrd="0" destOrd="0" presId="urn:microsoft.com/office/officeart/2005/8/layout/orgChart1"/>
    <dgm:cxn modelId="{7396B8D3-4A32-43FA-B108-7ABE32CE6EC9}" type="presOf" srcId="{A0376A1D-B927-40A9-B326-4A39927AB733}" destId="{3C69CB2C-CAC7-483A-A3A3-4DAD3325BBE3}" srcOrd="1" destOrd="0" presId="urn:microsoft.com/office/officeart/2005/8/layout/orgChart1"/>
    <dgm:cxn modelId="{646CE580-2C6F-4E4C-9B20-A4E7923FE289}" type="presOf" srcId="{7CE744EA-7EA2-433C-B408-B6E4223BEC65}" destId="{1B762198-0DA5-4166-96FF-CAAED67EC482}" srcOrd="0" destOrd="0" presId="urn:microsoft.com/office/officeart/2005/8/layout/orgChart1"/>
    <dgm:cxn modelId="{B1D9ABA2-8E5E-49D9-AC28-D7BE9ECBB4BD}" type="presOf" srcId="{E012A478-DC16-494A-BD50-355AE8B75236}" destId="{E99ED450-CEC9-4D31-BDE8-CEF9F796C4ED}" srcOrd="0" destOrd="0" presId="urn:microsoft.com/office/officeart/2005/8/layout/orgChart1"/>
    <dgm:cxn modelId="{755389F6-DA34-428F-B797-6D70B7A6F9A9}" type="presParOf" srcId="{73B7CB55-6E23-4ED9-BE60-FEDF8EACCF78}" destId="{28ED4D85-8DA5-4C91-9BB7-B18CC773A1BC}" srcOrd="0" destOrd="0" presId="urn:microsoft.com/office/officeart/2005/8/layout/orgChart1"/>
    <dgm:cxn modelId="{8CEFAEF6-D26D-4365-B107-728ECB717280}" type="presParOf" srcId="{28ED4D85-8DA5-4C91-9BB7-B18CC773A1BC}" destId="{94E2842E-0E98-49EE-B217-F73EDEA4FE10}" srcOrd="0" destOrd="0" presId="urn:microsoft.com/office/officeart/2005/8/layout/orgChart1"/>
    <dgm:cxn modelId="{5C0F44A2-F983-44E1-97CB-6D2A1ADAE748}" type="presParOf" srcId="{94E2842E-0E98-49EE-B217-F73EDEA4FE10}" destId="{9F35E8DD-D205-4656-9A80-F21686FDF713}" srcOrd="0" destOrd="0" presId="urn:microsoft.com/office/officeart/2005/8/layout/orgChart1"/>
    <dgm:cxn modelId="{CF5CBDC2-96CB-4489-AB33-101F69AAB2FC}" type="presParOf" srcId="{94E2842E-0E98-49EE-B217-F73EDEA4FE10}" destId="{74425E8D-D47C-4C14-B805-A6BE73B89F81}" srcOrd="1" destOrd="0" presId="urn:microsoft.com/office/officeart/2005/8/layout/orgChart1"/>
    <dgm:cxn modelId="{420CCCC7-8C35-4C17-A5FF-DC8BBEC6275C}" type="presParOf" srcId="{28ED4D85-8DA5-4C91-9BB7-B18CC773A1BC}" destId="{6C4881A2-706A-4D48-B819-5D6CF1CA32A2}" srcOrd="1" destOrd="0" presId="urn:microsoft.com/office/officeart/2005/8/layout/orgChart1"/>
    <dgm:cxn modelId="{126FDB44-FA89-4CD1-96DE-C96455BC55FC}" type="presParOf" srcId="{6C4881A2-706A-4D48-B819-5D6CF1CA32A2}" destId="{5EA6F473-3C53-4BCD-A1A3-392A55611716}" srcOrd="0" destOrd="0" presId="urn:microsoft.com/office/officeart/2005/8/layout/orgChart1"/>
    <dgm:cxn modelId="{6AB5E664-7A87-4546-8FB6-95F8AB799858}" type="presParOf" srcId="{6C4881A2-706A-4D48-B819-5D6CF1CA32A2}" destId="{2F26836F-DD14-4C70-A305-7FFAFF4F5723}" srcOrd="1" destOrd="0" presId="urn:microsoft.com/office/officeart/2005/8/layout/orgChart1"/>
    <dgm:cxn modelId="{914A3A8C-7CE0-4ECD-95E9-AFED37E7D622}" type="presParOf" srcId="{2F26836F-DD14-4C70-A305-7FFAFF4F5723}" destId="{F22D8119-C0CA-4E71-BA35-B0DCCBDAD369}" srcOrd="0" destOrd="0" presId="urn:microsoft.com/office/officeart/2005/8/layout/orgChart1"/>
    <dgm:cxn modelId="{4F209ADF-D1A2-434A-B9A0-DCB8D54935B9}" type="presParOf" srcId="{F22D8119-C0CA-4E71-BA35-B0DCCBDAD369}" destId="{CC37FB0A-9525-41F3-982E-1C09B3A78A08}" srcOrd="0" destOrd="0" presId="urn:microsoft.com/office/officeart/2005/8/layout/orgChart1"/>
    <dgm:cxn modelId="{F0A0796D-A1EA-4FF9-AD0D-ABB3F227179B}" type="presParOf" srcId="{F22D8119-C0CA-4E71-BA35-B0DCCBDAD369}" destId="{967763A9-16CF-4E67-B425-DFE14F4C2700}" srcOrd="1" destOrd="0" presId="urn:microsoft.com/office/officeart/2005/8/layout/orgChart1"/>
    <dgm:cxn modelId="{EFB03BAF-1CE7-4E6A-BB35-8B2FAB6CB95B}" type="presParOf" srcId="{2F26836F-DD14-4C70-A305-7FFAFF4F5723}" destId="{131C109B-1E45-4E4A-8801-05A7F46FF8BA}" srcOrd="1" destOrd="0" presId="urn:microsoft.com/office/officeart/2005/8/layout/orgChart1"/>
    <dgm:cxn modelId="{0B1848A5-78F7-46DB-A713-2EC98189B934}" type="presParOf" srcId="{2F26836F-DD14-4C70-A305-7FFAFF4F5723}" destId="{4D541EF6-A9C0-4F17-94F1-9F70A3A775D6}" srcOrd="2" destOrd="0" presId="urn:microsoft.com/office/officeart/2005/8/layout/orgChart1"/>
    <dgm:cxn modelId="{D4C38E3C-890B-449A-82D5-9AE17BC608EF}" type="presParOf" srcId="{6C4881A2-706A-4D48-B819-5D6CF1CA32A2}" destId="{B382BD66-71D0-4703-ADA9-D0CF7CDDC2FB}" srcOrd="2" destOrd="0" presId="urn:microsoft.com/office/officeart/2005/8/layout/orgChart1"/>
    <dgm:cxn modelId="{5C910E0F-B9BF-4B15-867D-E1D0C200E64F}" type="presParOf" srcId="{6C4881A2-706A-4D48-B819-5D6CF1CA32A2}" destId="{7EE1E7C4-0AE1-4DB2-A8CC-5EE686F1D43F}" srcOrd="3" destOrd="0" presId="urn:microsoft.com/office/officeart/2005/8/layout/orgChart1"/>
    <dgm:cxn modelId="{B3337EBD-BA1B-4867-B836-DDE0E0A66E44}" type="presParOf" srcId="{7EE1E7C4-0AE1-4DB2-A8CC-5EE686F1D43F}" destId="{4E9AB1FE-BCDE-4DCE-9FD6-7E2949D7D3E4}" srcOrd="0" destOrd="0" presId="urn:microsoft.com/office/officeart/2005/8/layout/orgChart1"/>
    <dgm:cxn modelId="{023A8561-1E8E-41FC-9BC2-FF6C59437270}" type="presParOf" srcId="{4E9AB1FE-BCDE-4DCE-9FD6-7E2949D7D3E4}" destId="{C868182A-39E1-40A1-973C-FDB910B7ED21}" srcOrd="0" destOrd="0" presId="urn:microsoft.com/office/officeart/2005/8/layout/orgChart1"/>
    <dgm:cxn modelId="{D3FC50E9-2263-42A1-AA1E-AA7DC38B80F5}" type="presParOf" srcId="{4E9AB1FE-BCDE-4DCE-9FD6-7E2949D7D3E4}" destId="{2532729D-7B16-4241-8EB5-65F059FE6EA9}" srcOrd="1" destOrd="0" presId="urn:microsoft.com/office/officeart/2005/8/layout/orgChart1"/>
    <dgm:cxn modelId="{6C6F4D55-4438-41DB-8767-18FA175A36A0}" type="presParOf" srcId="{7EE1E7C4-0AE1-4DB2-A8CC-5EE686F1D43F}" destId="{2290A136-3D3D-437E-9945-23E1F5BA3D2B}" srcOrd="1" destOrd="0" presId="urn:microsoft.com/office/officeart/2005/8/layout/orgChart1"/>
    <dgm:cxn modelId="{43707742-4C64-4CDC-A5E0-274FF9A093B4}" type="presParOf" srcId="{7EE1E7C4-0AE1-4DB2-A8CC-5EE686F1D43F}" destId="{6BC3C439-092B-4A54-9249-B3B303F97BBA}" srcOrd="2" destOrd="0" presId="urn:microsoft.com/office/officeart/2005/8/layout/orgChart1"/>
    <dgm:cxn modelId="{0D8A7A48-1621-4B32-BA21-634B85E3756D}" type="presParOf" srcId="{6C4881A2-706A-4D48-B819-5D6CF1CA32A2}" destId="{2C3CAE15-412C-45C0-A55A-750D9DE56716}" srcOrd="4" destOrd="0" presId="urn:microsoft.com/office/officeart/2005/8/layout/orgChart1"/>
    <dgm:cxn modelId="{42F73F8D-F6DD-47C4-A93F-4EE4268494C6}" type="presParOf" srcId="{6C4881A2-706A-4D48-B819-5D6CF1CA32A2}" destId="{BFA8E870-826B-45E0-A08A-E5C3BEAA062C}" srcOrd="5" destOrd="0" presId="urn:microsoft.com/office/officeart/2005/8/layout/orgChart1"/>
    <dgm:cxn modelId="{515449B0-1BCE-49B7-A0DD-E55DF675837C}" type="presParOf" srcId="{BFA8E870-826B-45E0-A08A-E5C3BEAA062C}" destId="{2E2EC40A-AE4B-469F-AD8B-35D12D3F90E3}" srcOrd="0" destOrd="0" presId="urn:microsoft.com/office/officeart/2005/8/layout/orgChart1"/>
    <dgm:cxn modelId="{AE169D2D-F2DE-4C4B-87F0-4573FDA817F9}" type="presParOf" srcId="{2E2EC40A-AE4B-469F-AD8B-35D12D3F90E3}" destId="{7637DFF6-AF1D-4D2C-A487-568059BFC290}" srcOrd="0" destOrd="0" presId="urn:microsoft.com/office/officeart/2005/8/layout/orgChart1"/>
    <dgm:cxn modelId="{8B6A42C3-E270-4225-B10D-D33F127B8A49}" type="presParOf" srcId="{2E2EC40A-AE4B-469F-AD8B-35D12D3F90E3}" destId="{62544871-8882-41CB-BFC7-B8321111DD88}" srcOrd="1" destOrd="0" presId="urn:microsoft.com/office/officeart/2005/8/layout/orgChart1"/>
    <dgm:cxn modelId="{6AA86EAD-4DA6-468B-B0BB-3B67B51C2D4F}" type="presParOf" srcId="{BFA8E870-826B-45E0-A08A-E5C3BEAA062C}" destId="{6E4E8EF2-CAC7-47CE-8207-56DB50FE5588}" srcOrd="1" destOrd="0" presId="urn:microsoft.com/office/officeart/2005/8/layout/orgChart1"/>
    <dgm:cxn modelId="{C85B7F3A-6E54-4710-BD85-B4C5FE4A2B4A}" type="presParOf" srcId="{BFA8E870-826B-45E0-A08A-E5C3BEAA062C}" destId="{EAE92623-60A5-4338-AC8B-A03B50207482}" srcOrd="2" destOrd="0" presId="urn:microsoft.com/office/officeart/2005/8/layout/orgChart1"/>
    <dgm:cxn modelId="{941D21FF-10B6-4379-9051-09BE8844F63B}" type="presParOf" srcId="{28ED4D85-8DA5-4C91-9BB7-B18CC773A1BC}" destId="{71193BB0-0C3F-4268-981E-D256CDB9C9A2}" srcOrd="2" destOrd="0" presId="urn:microsoft.com/office/officeart/2005/8/layout/orgChart1"/>
    <dgm:cxn modelId="{77434EE6-8A13-4F84-980A-2F5EACA0336E}" type="presParOf" srcId="{71193BB0-0C3F-4268-981E-D256CDB9C9A2}" destId="{F55E4E91-1B68-46E3-BA35-8F9AFC07652A}" srcOrd="0" destOrd="0" presId="urn:microsoft.com/office/officeart/2005/8/layout/orgChart1"/>
    <dgm:cxn modelId="{D2EC9F69-7180-48A4-B4B5-26FA85E1F718}" type="presParOf" srcId="{71193BB0-0C3F-4268-981E-D256CDB9C9A2}" destId="{E2578B50-2F3A-4E0A-9E78-0E1E657C73D3}" srcOrd="1" destOrd="0" presId="urn:microsoft.com/office/officeart/2005/8/layout/orgChart1"/>
    <dgm:cxn modelId="{11958D23-63B4-4895-92EE-2F07DB6BEECC}" type="presParOf" srcId="{E2578B50-2F3A-4E0A-9E78-0E1E657C73D3}" destId="{99E1EF7D-95F3-474E-9D5D-9751CEB56946}" srcOrd="0" destOrd="0" presId="urn:microsoft.com/office/officeart/2005/8/layout/orgChart1"/>
    <dgm:cxn modelId="{18A0D638-FB10-4C45-9BBD-1925AB3DA4FC}" type="presParOf" srcId="{99E1EF7D-95F3-474E-9D5D-9751CEB56946}" destId="{AA4A7772-1458-4FDE-A6C5-C3B8B02247E8}" srcOrd="0" destOrd="0" presId="urn:microsoft.com/office/officeart/2005/8/layout/orgChart1"/>
    <dgm:cxn modelId="{6D8DA079-8F60-4CEB-A82F-CC5ECDCF58EF}" type="presParOf" srcId="{99E1EF7D-95F3-474E-9D5D-9751CEB56946}" destId="{3C69CB2C-CAC7-483A-A3A3-4DAD3325BBE3}" srcOrd="1" destOrd="0" presId="urn:microsoft.com/office/officeart/2005/8/layout/orgChart1"/>
    <dgm:cxn modelId="{EE184CFD-A59C-440F-AFF3-577973CB78BB}" type="presParOf" srcId="{E2578B50-2F3A-4E0A-9E78-0E1E657C73D3}" destId="{1E632154-53FF-40BC-A9B4-1B3F3184EAF0}" srcOrd="1" destOrd="0" presId="urn:microsoft.com/office/officeart/2005/8/layout/orgChart1"/>
    <dgm:cxn modelId="{88C39C67-AA70-498A-AFD7-DBFA00B2767F}" type="presParOf" srcId="{E2578B50-2F3A-4E0A-9E78-0E1E657C73D3}" destId="{0007BDB5-85C7-4898-805D-B7DF630C5EBE}" srcOrd="2" destOrd="0" presId="urn:microsoft.com/office/officeart/2005/8/layout/orgChart1"/>
    <dgm:cxn modelId="{2144AE6B-3AD8-4250-BAD0-FABE1B4C542E}" type="presParOf" srcId="{71193BB0-0C3F-4268-981E-D256CDB9C9A2}" destId="{3FA3E6A1-6DD9-4359-AA13-9E0CCB274D11}" srcOrd="2" destOrd="0" presId="urn:microsoft.com/office/officeart/2005/8/layout/orgChart1"/>
    <dgm:cxn modelId="{637F7666-090D-477E-9CA4-D724EB995803}" type="presParOf" srcId="{71193BB0-0C3F-4268-981E-D256CDB9C9A2}" destId="{D2C9A9C2-625E-4496-9B9C-DCE87BD4C0F0}" srcOrd="3" destOrd="0" presId="urn:microsoft.com/office/officeart/2005/8/layout/orgChart1"/>
    <dgm:cxn modelId="{79D4C697-1443-48AB-A8AB-38269C12E5F1}" type="presParOf" srcId="{D2C9A9C2-625E-4496-9B9C-DCE87BD4C0F0}" destId="{674F8AEC-690B-441E-A2BF-65E73AED67CD}" srcOrd="0" destOrd="0" presId="urn:microsoft.com/office/officeart/2005/8/layout/orgChart1"/>
    <dgm:cxn modelId="{D9565107-C6D5-45C6-8BF2-95698E76647F}" type="presParOf" srcId="{674F8AEC-690B-441E-A2BF-65E73AED67CD}" destId="{CEA851D8-09BB-46DB-8071-0491D63FD4CF}" srcOrd="0" destOrd="0" presId="urn:microsoft.com/office/officeart/2005/8/layout/orgChart1"/>
    <dgm:cxn modelId="{16459DE5-BFE6-42F3-80F1-232CF74B9DEC}" type="presParOf" srcId="{674F8AEC-690B-441E-A2BF-65E73AED67CD}" destId="{3CA33237-CCEB-4105-92F7-E883F146608A}" srcOrd="1" destOrd="0" presId="urn:microsoft.com/office/officeart/2005/8/layout/orgChart1"/>
    <dgm:cxn modelId="{665F9B35-FE0F-437C-9AB4-6C14B701E81B}" type="presParOf" srcId="{D2C9A9C2-625E-4496-9B9C-DCE87BD4C0F0}" destId="{532C8426-1344-45AC-BA5B-DCBC20A39EB4}" srcOrd="1" destOrd="0" presId="urn:microsoft.com/office/officeart/2005/8/layout/orgChart1"/>
    <dgm:cxn modelId="{29F6A899-10AB-4309-9353-DA62E24D7BBE}" type="presParOf" srcId="{D2C9A9C2-625E-4496-9B9C-DCE87BD4C0F0}" destId="{B4911A84-4745-4C3B-BC6D-22DABB515758}" srcOrd="2" destOrd="0" presId="urn:microsoft.com/office/officeart/2005/8/layout/orgChart1"/>
    <dgm:cxn modelId="{1FD3E1B8-BC26-42A9-8788-FD03B83C2129}" type="presParOf" srcId="{71193BB0-0C3F-4268-981E-D256CDB9C9A2}" destId="{E99ED450-CEC9-4D31-BDE8-CEF9F796C4ED}" srcOrd="4" destOrd="0" presId="urn:microsoft.com/office/officeart/2005/8/layout/orgChart1"/>
    <dgm:cxn modelId="{767A62AF-EB94-4D3B-BBB6-C6D5C6A4EC87}" type="presParOf" srcId="{71193BB0-0C3F-4268-981E-D256CDB9C9A2}" destId="{5C603B77-A6B8-4DFF-B4A3-A069848B30F7}" srcOrd="5" destOrd="0" presId="urn:microsoft.com/office/officeart/2005/8/layout/orgChart1"/>
    <dgm:cxn modelId="{71A2812B-7C94-4BF4-86EE-6179F073AEE3}" type="presParOf" srcId="{5C603B77-A6B8-4DFF-B4A3-A069848B30F7}" destId="{CF373BC9-0CD3-4CE7-9CC3-4DF4243E5495}" srcOrd="0" destOrd="0" presId="urn:microsoft.com/office/officeart/2005/8/layout/orgChart1"/>
    <dgm:cxn modelId="{F6D7E5A1-932E-4E85-AB46-4DD24E8A9799}" type="presParOf" srcId="{CF373BC9-0CD3-4CE7-9CC3-4DF4243E5495}" destId="{1B762198-0DA5-4166-96FF-CAAED67EC482}" srcOrd="0" destOrd="0" presId="urn:microsoft.com/office/officeart/2005/8/layout/orgChart1"/>
    <dgm:cxn modelId="{580145C1-D9EF-467C-AB40-6D547C540404}" type="presParOf" srcId="{CF373BC9-0CD3-4CE7-9CC3-4DF4243E5495}" destId="{8F4A1FE3-5800-496C-8E7B-7103FA47F37D}" srcOrd="1" destOrd="0" presId="urn:microsoft.com/office/officeart/2005/8/layout/orgChart1"/>
    <dgm:cxn modelId="{B15BDC60-880D-46EC-9460-D67B5A9F72E2}" type="presParOf" srcId="{5C603B77-A6B8-4DFF-B4A3-A069848B30F7}" destId="{17DAB210-B274-44BA-B0BE-B03BE0825CC7}" srcOrd="1" destOrd="0" presId="urn:microsoft.com/office/officeart/2005/8/layout/orgChart1"/>
    <dgm:cxn modelId="{4CECC178-A915-412C-A7EB-33790B01F34E}" type="presParOf" srcId="{5C603B77-A6B8-4DFF-B4A3-A069848B30F7}" destId="{4470EDAE-B160-4249-A305-BC199EE48B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9ED450-CEC9-4D31-BDE8-CEF9F796C4ED}">
      <dsp:nvSpPr>
        <dsp:cNvPr id="0" name=""/>
        <dsp:cNvSpPr/>
      </dsp:nvSpPr>
      <dsp:spPr>
        <a:xfrm>
          <a:off x="2199537" y="837786"/>
          <a:ext cx="1934184" cy="1493665"/>
        </a:xfrm>
        <a:custGeom>
          <a:avLst/>
          <a:gdLst/>
          <a:ahLst/>
          <a:cxnLst/>
          <a:rect l="0" t="0" r="0" b="0"/>
          <a:pathLst>
            <a:path>
              <a:moveTo>
                <a:pt x="1934184" y="0"/>
              </a:moveTo>
              <a:lnTo>
                <a:pt x="1934184" y="1493665"/>
              </a:lnTo>
              <a:lnTo>
                <a:pt x="0" y="1493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3E6A1-6DD9-4359-AA13-9E0CCB274D11}">
      <dsp:nvSpPr>
        <dsp:cNvPr id="0" name=""/>
        <dsp:cNvSpPr/>
      </dsp:nvSpPr>
      <dsp:spPr>
        <a:xfrm>
          <a:off x="4133722" y="837786"/>
          <a:ext cx="1504273" cy="869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754"/>
              </a:lnTo>
              <a:lnTo>
                <a:pt x="1504273" y="869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E4E91-1B68-46E3-BA35-8F9AFC07652A}">
      <dsp:nvSpPr>
        <dsp:cNvPr id="0" name=""/>
        <dsp:cNvSpPr/>
      </dsp:nvSpPr>
      <dsp:spPr>
        <a:xfrm>
          <a:off x="4133722" y="837786"/>
          <a:ext cx="936434" cy="105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6434" y="1056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CAE15-412C-45C0-A55A-750D9DE56716}">
      <dsp:nvSpPr>
        <dsp:cNvPr id="0" name=""/>
        <dsp:cNvSpPr/>
      </dsp:nvSpPr>
      <dsp:spPr>
        <a:xfrm>
          <a:off x="4133722" y="837786"/>
          <a:ext cx="2345763" cy="314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8815"/>
              </a:lnTo>
              <a:lnTo>
                <a:pt x="2345763" y="2938815"/>
              </a:lnTo>
              <a:lnTo>
                <a:pt x="2345763" y="3145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2BD66-71D0-4703-ADA9-D0CF7CDDC2FB}">
      <dsp:nvSpPr>
        <dsp:cNvPr id="0" name=""/>
        <dsp:cNvSpPr/>
      </dsp:nvSpPr>
      <dsp:spPr>
        <a:xfrm>
          <a:off x="4034130" y="837786"/>
          <a:ext cx="91440" cy="3524443"/>
        </a:xfrm>
        <a:custGeom>
          <a:avLst/>
          <a:gdLst/>
          <a:ahLst/>
          <a:cxnLst/>
          <a:rect l="0" t="0" r="0" b="0"/>
          <a:pathLst>
            <a:path>
              <a:moveTo>
                <a:pt x="99591" y="0"/>
              </a:moveTo>
              <a:lnTo>
                <a:pt x="99591" y="3317699"/>
              </a:lnTo>
              <a:lnTo>
                <a:pt x="45720" y="3317699"/>
              </a:lnTo>
              <a:lnTo>
                <a:pt x="45720" y="3524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6F473-3C53-4BCD-A1A3-392A55611716}">
      <dsp:nvSpPr>
        <dsp:cNvPr id="0" name=""/>
        <dsp:cNvSpPr/>
      </dsp:nvSpPr>
      <dsp:spPr>
        <a:xfrm>
          <a:off x="1806526" y="837786"/>
          <a:ext cx="2327195" cy="3398152"/>
        </a:xfrm>
        <a:custGeom>
          <a:avLst/>
          <a:gdLst/>
          <a:ahLst/>
          <a:cxnLst/>
          <a:rect l="0" t="0" r="0" b="0"/>
          <a:pathLst>
            <a:path>
              <a:moveTo>
                <a:pt x="2327195" y="0"/>
              </a:moveTo>
              <a:lnTo>
                <a:pt x="2327195" y="3191407"/>
              </a:lnTo>
              <a:lnTo>
                <a:pt x="0" y="3191407"/>
              </a:lnTo>
              <a:lnTo>
                <a:pt x="0" y="3398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5E8DD-D205-4656-9A80-F21686FDF713}">
      <dsp:nvSpPr>
        <dsp:cNvPr id="0" name=""/>
        <dsp:cNvSpPr/>
      </dsp:nvSpPr>
      <dsp:spPr>
        <a:xfrm>
          <a:off x="2775508" y="2754"/>
          <a:ext cx="2716427" cy="83503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PRESIDENTE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Juan José </a:t>
          </a:r>
          <a:r>
            <a:rPr lang="es-ES" sz="2400" b="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Ponguta</a:t>
          </a:r>
          <a:endParaRPr lang="es-ES" sz="2400" b="0" kern="1200" dirty="0"/>
        </a:p>
      </dsp:txBody>
      <dsp:txXfrm>
        <a:off x="2775508" y="2754"/>
        <a:ext cx="2716427" cy="835031"/>
      </dsp:txXfrm>
    </dsp:sp>
    <dsp:sp modelId="{CC37FB0A-9525-41F3-982E-1C09B3A78A08}">
      <dsp:nvSpPr>
        <dsp:cNvPr id="0" name=""/>
        <dsp:cNvSpPr/>
      </dsp:nvSpPr>
      <dsp:spPr>
        <a:xfrm>
          <a:off x="822028" y="4235938"/>
          <a:ext cx="1968996" cy="2087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DEPARTAMENTO DE MARKETING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-Marina Andreu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-Laura Patiño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</a:t>
          </a:r>
          <a:r>
            <a:rPr lang="es-ES" sz="1800" b="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Serban</a:t>
          </a:r>
          <a:r>
            <a:rPr lang="es-ES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s-ES" sz="1800" b="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Bursuc</a:t>
          </a:r>
          <a:endParaRPr lang="es-ES" sz="1800" b="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-Diego Rojas</a:t>
          </a:r>
          <a:endParaRPr lang="es-ES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822028" y="4235938"/>
        <a:ext cx="1968996" cy="2087480"/>
      </dsp:txXfrm>
    </dsp:sp>
    <dsp:sp modelId="{C868182A-39E1-40A1-973C-FDB910B7ED21}">
      <dsp:nvSpPr>
        <dsp:cNvPr id="0" name=""/>
        <dsp:cNvSpPr/>
      </dsp:nvSpPr>
      <dsp:spPr>
        <a:xfrm>
          <a:off x="3095352" y="4362229"/>
          <a:ext cx="1968996" cy="1463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DEPARTAMENTO DE COMUNICACIÓN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-Todos los componentes.</a:t>
          </a:r>
          <a:endParaRPr lang="es-ES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95352" y="4362229"/>
        <a:ext cx="1968996" cy="1463151"/>
      </dsp:txXfrm>
    </dsp:sp>
    <dsp:sp modelId="{7637DFF6-AF1D-4D2C-A487-568059BFC290}">
      <dsp:nvSpPr>
        <dsp:cNvPr id="0" name=""/>
        <dsp:cNvSpPr/>
      </dsp:nvSpPr>
      <dsp:spPr>
        <a:xfrm>
          <a:off x="5494987" y="3983345"/>
          <a:ext cx="1968996" cy="1999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DEPARTAMENTO DE CONTABILIDAD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-Marina Andreu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-Jennifer Vera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-Mateo Gago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-Juan José </a:t>
          </a:r>
          <a:r>
            <a:rPr lang="es-ES" sz="18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Ponguta</a:t>
          </a:r>
          <a:endParaRPr lang="es-ES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494987" y="3983345"/>
        <a:ext cx="1968996" cy="1999860"/>
      </dsp:txXfrm>
    </dsp:sp>
    <dsp:sp modelId="{AA4A7772-1458-4FDE-A6C5-C3B8B02247E8}">
      <dsp:nvSpPr>
        <dsp:cNvPr id="0" name=""/>
        <dsp:cNvSpPr/>
      </dsp:nvSpPr>
      <dsp:spPr>
        <a:xfrm>
          <a:off x="2922257" y="1369031"/>
          <a:ext cx="2147899" cy="1050311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AYUDANTE DEL SECRETARIO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Serban</a:t>
          </a:r>
          <a:r>
            <a:rPr lang="es-ES" sz="20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s-ES" sz="2000" b="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Bursuc</a:t>
          </a:r>
          <a:endParaRPr lang="es-ES" sz="2000" b="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922257" y="1369031"/>
        <a:ext cx="2147899" cy="1050311"/>
      </dsp:txXfrm>
    </dsp:sp>
    <dsp:sp modelId="{CEA851D8-09BB-46DB-8071-0491D63FD4CF}">
      <dsp:nvSpPr>
        <dsp:cNvPr id="0" name=""/>
        <dsp:cNvSpPr/>
      </dsp:nvSpPr>
      <dsp:spPr>
        <a:xfrm>
          <a:off x="5637995" y="1215291"/>
          <a:ext cx="2327589" cy="984498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TESORERO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Jennifer Vera</a:t>
          </a:r>
          <a:endParaRPr lang="es-ES" sz="20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637995" y="1215291"/>
        <a:ext cx="2327589" cy="984498"/>
      </dsp:txXfrm>
    </dsp:sp>
    <dsp:sp modelId="{1B762198-0DA5-4166-96FF-CAAED67EC482}">
      <dsp:nvSpPr>
        <dsp:cNvPr id="0" name=""/>
        <dsp:cNvSpPr/>
      </dsp:nvSpPr>
      <dsp:spPr>
        <a:xfrm>
          <a:off x="26986" y="1700836"/>
          <a:ext cx="2172550" cy="126123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SECRETARIO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Mateo Gago</a:t>
          </a:r>
          <a:endParaRPr lang="es-ES" sz="20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6986" y="1700836"/>
        <a:ext cx="2172550" cy="1261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7CFA-6D3F-46A1-AB1B-B09D3BCCC6A3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4EECC-1ABC-47C1-AC9D-576CAAFF7D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88640"/>
          <a:ext cx="82296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</dc:creator>
  <cp:lastModifiedBy>ECONOMIA THIAR</cp:lastModifiedBy>
  <cp:revision>3</cp:revision>
  <dcterms:created xsi:type="dcterms:W3CDTF">2018-12-10T21:29:00Z</dcterms:created>
  <dcterms:modified xsi:type="dcterms:W3CDTF">2018-12-13T08:37:51Z</dcterms:modified>
</cp:coreProperties>
</file>