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Catálogo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338314" cy="3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58052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Curso: 2018-19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Jabones 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Jabones artesanos fabricados por </a:t>
            </a:r>
            <a:r>
              <a:rPr lang="es-ES" dirty="0" err="1" smtClean="0"/>
              <a:t>Apinazar</a:t>
            </a:r>
            <a:r>
              <a:rPr lang="es-ES" dirty="0" smtClean="0"/>
              <a:t> de distintos tipos de miel:</a:t>
            </a:r>
          </a:p>
          <a:p>
            <a:pPr>
              <a:buNone/>
            </a:pPr>
            <a:r>
              <a:rPr lang="es-ES" dirty="0" smtClean="0"/>
              <a:t>       Jabón de </a:t>
            </a:r>
            <a:r>
              <a:rPr lang="es-ES" dirty="0" err="1" smtClean="0"/>
              <a:t>propóleo</a:t>
            </a:r>
            <a:r>
              <a:rPr lang="es-ES" dirty="0" smtClean="0"/>
              <a:t> y miel</a:t>
            </a:r>
          </a:p>
          <a:p>
            <a:pPr>
              <a:buNone/>
            </a:pPr>
            <a:r>
              <a:rPr lang="es-ES" dirty="0" smtClean="0"/>
              <a:t>       Jabón de jalea y miel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PVP: 3’50€</a:t>
            </a:r>
            <a:endParaRPr lang="es-ES" dirty="0"/>
          </a:p>
        </p:txBody>
      </p:sp>
      <p:pic>
        <p:nvPicPr>
          <p:cNvPr id="6" name="5 Imagen" descr="IMG_5331.jpg"/>
          <p:cNvPicPr>
            <a:picLocks noChangeAspect="1"/>
          </p:cNvPicPr>
          <p:nvPr/>
        </p:nvPicPr>
        <p:blipFill>
          <a:blip r:embed="rId2" cstate="print"/>
          <a:srcRect l="9385" t="21541" r="13261" b="22469"/>
          <a:stretch>
            <a:fillRect/>
          </a:stretch>
        </p:blipFill>
        <p:spPr>
          <a:xfrm>
            <a:off x="2987824" y="3789040"/>
            <a:ext cx="504056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BÁLSAMO LABIAL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Bálsamo labial con una amplia gama de colores y sabores:</a:t>
            </a:r>
          </a:p>
          <a:p>
            <a:pPr>
              <a:buNone/>
            </a:pPr>
            <a:r>
              <a:rPr lang="es-ES" dirty="0" smtClean="0"/>
              <a:t>       Frutas</a:t>
            </a:r>
          </a:p>
          <a:p>
            <a:pPr>
              <a:buNone/>
            </a:pPr>
            <a:r>
              <a:rPr lang="es-ES" dirty="0" smtClean="0"/>
              <a:t>       Menta</a:t>
            </a:r>
          </a:p>
          <a:p>
            <a:pPr>
              <a:buNone/>
            </a:pPr>
            <a:r>
              <a:rPr lang="es-ES" dirty="0" smtClean="0"/>
              <a:t>       Melocotón</a:t>
            </a:r>
          </a:p>
          <a:p>
            <a:pPr>
              <a:buNone/>
            </a:pPr>
            <a:r>
              <a:rPr lang="es-ES" dirty="0" smtClean="0"/>
              <a:t>       Limón</a:t>
            </a:r>
          </a:p>
          <a:p>
            <a:pPr>
              <a:buNone/>
            </a:pPr>
            <a:r>
              <a:rPr lang="es-ES" dirty="0" smtClean="0"/>
              <a:t>       Fresa</a:t>
            </a:r>
          </a:p>
          <a:p>
            <a:pPr>
              <a:buNone/>
            </a:pPr>
            <a:r>
              <a:rPr lang="es-ES" dirty="0" smtClean="0"/>
              <a:t>       Manzana</a:t>
            </a:r>
          </a:p>
          <a:p>
            <a:endParaRPr lang="es-ES" dirty="0" smtClean="0"/>
          </a:p>
          <a:p>
            <a:r>
              <a:rPr lang="es-ES" dirty="0" smtClean="0"/>
              <a:t>PVP: 1’20€  </a:t>
            </a:r>
          </a:p>
        </p:txBody>
      </p:sp>
      <p:pic>
        <p:nvPicPr>
          <p:cNvPr id="4" name="3 Imagen" descr="IMG-4699.JPG"/>
          <p:cNvPicPr>
            <a:picLocks noChangeAspect="1"/>
          </p:cNvPicPr>
          <p:nvPr/>
        </p:nvPicPr>
        <p:blipFill>
          <a:blip r:embed="rId2" cstate="print"/>
          <a:srcRect l="18700"/>
          <a:stretch>
            <a:fillRect/>
          </a:stretch>
        </p:blipFill>
        <p:spPr>
          <a:xfrm rot="5400000">
            <a:off x="4391980" y="2888940"/>
            <a:ext cx="3717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LLAVEROS Y CINTAS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Muelles y cintas de colores para tus llaves.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PVP: 2€ </a:t>
            </a:r>
            <a:endParaRPr lang="es-ES" dirty="0"/>
          </a:p>
        </p:txBody>
      </p:sp>
      <p:pic>
        <p:nvPicPr>
          <p:cNvPr id="4" name="3 Imagen" descr="IMG_4890.jpg"/>
          <p:cNvPicPr>
            <a:picLocks noChangeAspect="1"/>
          </p:cNvPicPr>
          <p:nvPr/>
        </p:nvPicPr>
        <p:blipFill>
          <a:blip r:embed="rId2" cstate="print"/>
          <a:srcRect l="9786" t="23075" r="5439" b="20409"/>
          <a:stretch>
            <a:fillRect/>
          </a:stretch>
        </p:blipFill>
        <p:spPr>
          <a:xfrm rot="5400000">
            <a:off x="4752020" y="3320988"/>
            <a:ext cx="4464496" cy="2232248"/>
          </a:xfrm>
          <a:prstGeom prst="rect">
            <a:avLst/>
          </a:prstGeom>
        </p:spPr>
      </p:pic>
      <p:pic>
        <p:nvPicPr>
          <p:cNvPr id="5" name="4 Imagen" descr="IMG_4892.jpg"/>
          <p:cNvPicPr>
            <a:picLocks noChangeAspect="1"/>
          </p:cNvPicPr>
          <p:nvPr/>
        </p:nvPicPr>
        <p:blipFill>
          <a:blip r:embed="rId3" cstate="print"/>
          <a:srcRect l="8449"/>
          <a:stretch>
            <a:fillRect/>
          </a:stretch>
        </p:blipFill>
        <p:spPr>
          <a:xfrm rot="5400000">
            <a:off x="2150625" y="3330095"/>
            <a:ext cx="3685463" cy="3019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abanicos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Abanicos de colores típicos del sur, ideales para soportar las altas temperaturas.</a:t>
            </a:r>
          </a:p>
          <a:p>
            <a:r>
              <a:rPr lang="es-ES" dirty="0" smtClean="0"/>
              <a:t>Colores: </a:t>
            </a:r>
          </a:p>
          <a:p>
            <a:pPr>
              <a:buNone/>
            </a:pPr>
            <a:r>
              <a:rPr lang="es-ES" dirty="0" smtClean="0"/>
              <a:t>                  Rojo</a:t>
            </a:r>
          </a:p>
          <a:p>
            <a:pPr>
              <a:buNone/>
            </a:pPr>
            <a:r>
              <a:rPr lang="es-ES" dirty="0" smtClean="0"/>
              <a:t>                  Verde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           Azul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PVP: 3€</a:t>
            </a:r>
            <a:endParaRPr lang="es-ES" dirty="0"/>
          </a:p>
        </p:txBody>
      </p:sp>
      <p:pic>
        <p:nvPicPr>
          <p:cNvPr id="4" name="3 Imagen" descr="IMG_20190307_111146.jpg"/>
          <p:cNvPicPr>
            <a:picLocks noChangeAspect="1"/>
          </p:cNvPicPr>
          <p:nvPr/>
        </p:nvPicPr>
        <p:blipFill>
          <a:blip r:embed="rId2" cstate="print"/>
          <a:srcRect t="10963"/>
          <a:stretch>
            <a:fillRect/>
          </a:stretch>
        </p:blipFill>
        <p:spPr>
          <a:xfrm rot="16200000">
            <a:off x="4158434" y="2906464"/>
            <a:ext cx="3275409" cy="388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2924944"/>
            <a:ext cx="5585048" cy="354900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¡GRACIAS POR SU COMPRA!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      </a:t>
            </a:r>
            <a:r>
              <a:rPr lang="es-ES" dirty="0" err="1" smtClean="0"/>
              <a:t>EuroSam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Mostachones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Dulce típico sevillano de elaboración artesanal, ideal para el desayuno y la merienda.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Se venden en paquetes de 6 unidades.</a:t>
            </a:r>
          </a:p>
          <a:p>
            <a:endParaRPr lang="es-ES" dirty="0"/>
          </a:p>
        </p:txBody>
      </p:sp>
      <p:pic>
        <p:nvPicPr>
          <p:cNvPr id="4" name="3 Imagen" descr="mostachon-slid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4317949" cy="28678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1600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PVP: 4’50€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Café AB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Café 100% natural recién tostado. </a:t>
            </a:r>
          </a:p>
          <a:p>
            <a:r>
              <a:rPr lang="es-ES" dirty="0" smtClean="0"/>
              <a:t>Variedades:</a:t>
            </a:r>
          </a:p>
          <a:p>
            <a:pPr>
              <a:buFontTx/>
              <a:buChar char="-"/>
            </a:pPr>
            <a:r>
              <a:rPr lang="es-ES" dirty="0" smtClean="0"/>
              <a:t>Descafeinado AB:  Compuesto de cafés descafeinados</a:t>
            </a:r>
          </a:p>
          <a:p>
            <a:pPr>
              <a:buNone/>
            </a:pPr>
            <a:r>
              <a:rPr lang="es-ES" dirty="0" smtClean="0"/>
              <a:t>procedentes de los mejores orígenes que aportan un sabor suave.</a:t>
            </a:r>
          </a:p>
          <a:p>
            <a:pPr>
              <a:buNone/>
            </a:pPr>
            <a:r>
              <a:rPr lang="es-ES" dirty="0" smtClean="0"/>
              <a:t>PVP: 5</a:t>
            </a:r>
            <a:r>
              <a:rPr lang="es-ES" dirty="0" smtClean="0"/>
              <a:t>€</a:t>
            </a:r>
          </a:p>
          <a:p>
            <a:pPr>
              <a:buFontTx/>
              <a:buChar char="-"/>
            </a:pPr>
            <a:r>
              <a:rPr lang="es-ES" dirty="0" smtClean="0"/>
              <a:t>Café AB: Cremoso, sabor duradero y sabroso.</a:t>
            </a:r>
          </a:p>
          <a:p>
            <a:pPr>
              <a:buNone/>
            </a:pPr>
            <a:r>
              <a:rPr lang="es-ES" dirty="0" smtClean="0"/>
              <a:t>PVP: 5</a:t>
            </a:r>
            <a:r>
              <a:rPr lang="es-ES" dirty="0" smtClean="0"/>
              <a:t>€</a:t>
            </a:r>
          </a:p>
          <a:p>
            <a:pPr>
              <a:buNone/>
            </a:pPr>
            <a:r>
              <a:rPr lang="es-ES" dirty="0" smtClean="0"/>
              <a:t>Peso: 250 gr</a:t>
            </a:r>
            <a:endParaRPr lang="es-ES" dirty="0"/>
          </a:p>
        </p:txBody>
      </p:sp>
      <p:pic>
        <p:nvPicPr>
          <p:cNvPr id="4" name="3 Imagen" descr="cafe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985792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Tortas inés rosales</a:t>
            </a:r>
            <a:endParaRPr lang="es-ES" i="1" dirty="0">
              <a:solidFill>
                <a:schemeClr val="bg2">
                  <a:lumMod val="2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Elaboración con productos 100% naturales y hechas con harina de Trigo, Aceite de Oliva Virgen Extra de Calidad Superior, azúcar y especias aromáticas.</a:t>
            </a:r>
          </a:p>
          <a:p>
            <a:pPr>
              <a:buNone/>
            </a:pPr>
            <a:r>
              <a:rPr lang="es-ES" dirty="0" smtClean="0"/>
              <a:t>Tipos:</a:t>
            </a:r>
          </a:p>
          <a:p>
            <a:r>
              <a:rPr lang="es-ES" sz="2000" dirty="0" smtClean="0">
                <a:latin typeface="Baskerville Old Face" pitchFamily="18" charset="0"/>
              </a:rPr>
              <a:t>TORTA DE ACEITE ORIGINAL (6 </a:t>
            </a:r>
            <a:r>
              <a:rPr lang="es-ES" sz="2000" dirty="0" err="1" smtClean="0">
                <a:latin typeface="Baskerville Old Face" pitchFamily="18" charset="0"/>
              </a:rPr>
              <a:t>Uds</a:t>
            </a:r>
            <a:r>
              <a:rPr lang="es-ES" sz="2000" dirty="0" smtClean="0">
                <a:latin typeface="Baskerville Old Face" pitchFamily="18" charset="0"/>
              </a:rPr>
              <a:t>) PVP: 2€</a:t>
            </a:r>
          </a:p>
          <a:p>
            <a:r>
              <a:rPr lang="es-ES" sz="2000" dirty="0" smtClean="0">
                <a:latin typeface="Baskerville Old Face" pitchFamily="18" charset="0"/>
              </a:rPr>
              <a:t>TORTA POLVORÓN (6 Uds) PVP: 1’50€</a:t>
            </a:r>
          </a:p>
          <a:p>
            <a:r>
              <a:rPr lang="es-ES" sz="2000" dirty="0" smtClean="0">
                <a:latin typeface="Baskerville Old Face" pitchFamily="18" charset="0"/>
              </a:rPr>
              <a:t>PESTIÑOS (250gr) PVP: 3€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7879081" y="228918"/>
            <a:ext cx="45719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3 Marcador de contenido" descr="IMG-48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9297" r="8594"/>
          <a:stretch>
            <a:fillRect/>
          </a:stretch>
        </p:blipFill>
        <p:spPr>
          <a:xfrm rot="5400000">
            <a:off x="2241931" y="790517"/>
            <a:ext cx="4608510" cy="5564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Ibéricos: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Producto típico de nuestra tierra, ideal para los desayunos y aperitivos:</a:t>
            </a:r>
          </a:p>
          <a:p>
            <a:pPr>
              <a:buNone/>
            </a:pPr>
            <a:r>
              <a:rPr lang="es-ES" dirty="0" smtClean="0"/>
              <a:t>         </a:t>
            </a:r>
            <a:r>
              <a:rPr lang="es-ES" dirty="0" err="1" smtClean="0"/>
              <a:t>Pringá</a:t>
            </a:r>
            <a:r>
              <a:rPr lang="es-ES" dirty="0" smtClean="0"/>
              <a:t> ibérica (200gr)</a:t>
            </a:r>
          </a:p>
          <a:p>
            <a:pPr>
              <a:buNone/>
            </a:pPr>
            <a:r>
              <a:rPr lang="es-ES" dirty="0" smtClean="0"/>
              <a:t>         Manteca colorada con lomo (200gr)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PVP: 1’75€</a:t>
            </a:r>
          </a:p>
        </p:txBody>
      </p:sp>
      <p:pic>
        <p:nvPicPr>
          <p:cNvPr id="4" name="3 Imagen" descr="IMG-4888.JPG"/>
          <p:cNvPicPr>
            <a:picLocks noChangeAspect="1"/>
          </p:cNvPicPr>
          <p:nvPr/>
        </p:nvPicPr>
        <p:blipFill>
          <a:blip r:embed="rId2" cstate="print"/>
          <a:srcRect l="20555" r="18698"/>
          <a:stretch>
            <a:fillRect/>
          </a:stretch>
        </p:blipFill>
        <p:spPr>
          <a:xfrm rot="5400000">
            <a:off x="4414292" y="3370684"/>
            <a:ext cx="295232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Aceite de oliva y vinagre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Acompaña tus comidas con nuestros aceites y vinagres andaluces.</a:t>
            </a:r>
          </a:p>
          <a:p>
            <a:endParaRPr lang="es-ES" dirty="0" smtClean="0"/>
          </a:p>
          <a:p>
            <a:r>
              <a:rPr lang="es-ES" dirty="0" smtClean="0"/>
              <a:t>Aceitera vinagre/aceite. PVP: 6€</a:t>
            </a:r>
          </a:p>
          <a:p>
            <a:endParaRPr lang="es-ES" dirty="0" smtClean="0"/>
          </a:p>
          <a:p>
            <a:r>
              <a:rPr lang="es-ES" dirty="0" smtClean="0"/>
              <a:t>Botellas individuales. PVP: 2€</a:t>
            </a:r>
          </a:p>
        </p:txBody>
      </p:sp>
      <p:pic>
        <p:nvPicPr>
          <p:cNvPr id="4" name="3 Imagen" descr="IMG_5329.jpg"/>
          <p:cNvPicPr>
            <a:picLocks noChangeAspect="1"/>
          </p:cNvPicPr>
          <p:nvPr/>
        </p:nvPicPr>
        <p:blipFill>
          <a:blip r:embed="rId2" cstate="print"/>
          <a:srcRect l="29525" r="29525" b="4851"/>
          <a:stretch>
            <a:fillRect/>
          </a:stretch>
        </p:blipFill>
        <p:spPr>
          <a:xfrm>
            <a:off x="5652120" y="2706814"/>
            <a:ext cx="2299421" cy="400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Miel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Diversos tipos de miel de la marca </a:t>
            </a:r>
            <a:r>
              <a:rPr lang="es-ES" dirty="0" err="1" smtClean="0"/>
              <a:t>Apinazar</a:t>
            </a:r>
            <a:r>
              <a:rPr lang="es-ES" dirty="0" smtClean="0"/>
              <a:t> originario de nuestra localidad, podemos encontrar en ella vitaminas del grupo B y C:</a:t>
            </a:r>
          </a:p>
          <a:p>
            <a:pPr>
              <a:buNone/>
            </a:pPr>
            <a:r>
              <a:rPr lang="es-ES" dirty="0" smtClean="0"/>
              <a:t>     Miel de flores (500gr) PVP: 6€</a:t>
            </a:r>
          </a:p>
          <a:p>
            <a:pPr>
              <a:buNone/>
            </a:pPr>
            <a:r>
              <a:rPr lang="es-ES" dirty="0" smtClean="0"/>
              <a:t>     Miel de Azahar (500gr) PVP: 5’50€</a:t>
            </a:r>
          </a:p>
          <a:p>
            <a:pPr>
              <a:buNone/>
            </a:pPr>
            <a:r>
              <a:rPr lang="es-ES" dirty="0" smtClean="0"/>
              <a:t>     Miel de Azahar con frutos secos (500gr) PVP: 9€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IMG_5328 (1).jpg"/>
          <p:cNvPicPr>
            <a:picLocks noChangeAspect="1"/>
          </p:cNvPicPr>
          <p:nvPr/>
        </p:nvPicPr>
        <p:blipFill>
          <a:blip r:embed="rId2" cstate="print"/>
          <a:srcRect t="20625"/>
          <a:stretch>
            <a:fillRect/>
          </a:stretch>
        </p:blipFill>
        <p:spPr>
          <a:xfrm>
            <a:off x="2339752" y="4293096"/>
            <a:ext cx="3840428" cy="228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CARAMELOS SURTIDOS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Caramelos artesanos de miel y sabores. Contiene 24 unidades cada paquete:</a:t>
            </a:r>
          </a:p>
          <a:p>
            <a:pPr>
              <a:buNone/>
            </a:pPr>
            <a:r>
              <a:rPr lang="es-ES" dirty="0" smtClean="0"/>
              <a:t>     Miel y limón </a:t>
            </a:r>
          </a:p>
          <a:p>
            <a:pPr>
              <a:buNone/>
            </a:pPr>
            <a:r>
              <a:rPr lang="es-ES" dirty="0" smtClean="0"/>
              <a:t>     Miel y canela</a:t>
            </a:r>
          </a:p>
          <a:p>
            <a:pPr>
              <a:buNone/>
            </a:pPr>
            <a:r>
              <a:rPr lang="es-ES" dirty="0" smtClean="0"/>
              <a:t>     Miel y tomillo</a:t>
            </a:r>
          </a:p>
          <a:p>
            <a:pPr>
              <a:buNone/>
            </a:pPr>
            <a:r>
              <a:rPr lang="es-ES" dirty="0" smtClean="0"/>
              <a:t>     Miel y romero</a:t>
            </a:r>
          </a:p>
          <a:p>
            <a:pPr>
              <a:buNone/>
            </a:pPr>
            <a:r>
              <a:rPr lang="es-ES" dirty="0" smtClean="0"/>
              <a:t>     Miel y eucalipto</a:t>
            </a:r>
          </a:p>
          <a:p>
            <a:pPr>
              <a:buNone/>
            </a:pPr>
            <a:r>
              <a:rPr lang="es-ES" dirty="0" smtClean="0"/>
              <a:t>     Miel y malvavisco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PVP: 2€</a:t>
            </a:r>
          </a:p>
          <a:p>
            <a:endParaRPr lang="es-ES" dirty="0" smtClean="0"/>
          </a:p>
        </p:txBody>
      </p:sp>
      <p:pic>
        <p:nvPicPr>
          <p:cNvPr id="4" name="3 Imagen" descr="IMG_5332.jpg"/>
          <p:cNvPicPr>
            <a:picLocks noChangeAspect="1"/>
          </p:cNvPicPr>
          <p:nvPr/>
        </p:nvPicPr>
        <p:blipFill>
          <a:blip r:embed="rId2" cstate="print"/>
          <a:srcRect l="31100" r="22438" b="6951"/>
          <a:stretch>
            <a:fillRect/>
          </a:stretch>
        </p:blipFill>
        <p:spPr>
          <a:xfrm>
            <a:off x="5220072" y="2564904"/>
            <a:ext cx="2736304" cy="411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406</Words>
  <Application>Microsoft Office PowerPoint</Application>
  <PresentationFormat>Presentación en pantalla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Catálogo</vt:lpstr>
      <vt:lpstr>Mostachones</vt:lpstr>
      <vt:lpstr>Café AB</vt:lpstr>
      <vt:lpstr>Tortas inés rosales</vt:lpstr>
      <vt:lpstr>Diapositiva 5</vt:lpstr>
      <vt:lpstr>Ibéricos:</vt:lpstr>
      <vt:lpstr>Aceite de oliva y vinagre</vt:lpstr>
      <vt:lpstr>Miel </vt:lpstr>
      <vt:lpstr>CARAMELOS SURTIDOS</vt:lpstr>
      <vt:lpstr>Jabones </vt:lpstr>
      <vt:lpstr>BÁLSAMO LABIAL</vt:lpstr>
      <vt:lpstr>LLAVEROS Y CINTAS</vt:lpstr>
      <vt:lpstr>abanicos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alberto magno</dc:creator>
  <cp:lastModifiedBy>alberto magno</cp:lastModifiedBy>
  <cp:revision>18</cp:revision>
  <dcterms:created xsi:type="dcterms:W3CDTF">2019-01-16T12:35:07Z</dcterms:created>
  <dcterms:modified xsi:type="dcterms:W3CDTF">2019-03-07T10:21:32Z</dcterms:modified>
</cp:coreProperties>
</file>