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Overlock"/>
      <p:regular r:id="rId21"/>
      <p:bold r:id="rId22"/>
      <p:italic r:id="rId23"/>
      <p:boldItalic r:id="rId24"/>
    </p:embeddedFont>
    <p:embeddedFont>
      <p:font typeface="Proxima Nova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Pacifico"/>
      <p:regular r:id="rId33"/>
    </p:embeddedFont>
    <p:embeddedFont>
      <p:font typeface="Average"/>
      <p:regular r:id="rId34"/>
    </p:embeddedFont>
    <p:embeddedFont>
      <p:font typeface="Alfa Slab One"/>
      <p:regular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Overlock-bold.fntdata"/><Relationship Id="rId21" Type="http://schemas.openxmlformats.org/officeDocument/2006/relationships/font" Target="fonts/Overlock-regular.fntdata"/><Relationship Id="rId24" Type="http://schemas.openxmlformats.org/officeDocument/2006/relationships/font" Target="fonts/Overlock-boldItalic.fntdata"/><Relationship Id="rId23" Type="http://schemas.openxmlformats.org/officeDocument/2006/relationships/font" Target="fonts/Overlock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Pacifico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AlfaSlabOne-regular.fntdata"/><Relationship Id="rId12" Type="http://schemas.openxmlformats.org/officeDocument/2006/relationships/slide" Target="slides/slide7.xml"/><Relationship Id="rId34" Type="http://schemas.openxmlformats.org/officeDocument/2006/relationships/font" Target="fonts/Average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0d562011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0d562011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fd07c9eb_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fd07c9eb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4fd07c9eb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4fd07c9eb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4fd07c9eb_3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4fd07c9eb_3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45f4621f0_3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545f4621f0_3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45f4621f0_3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545f4621f0_3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45f4621f0_6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45f4621f0_6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4f631d8d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4f631d8d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fc7472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fc7472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4f631d8d9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4f631d8d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4f631d8d9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4f631d8d9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4f631d8d9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4f631d8d9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4fabf712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4fabf712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4fabf712d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4fabf712d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4fd07c9eb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4fd07c9eb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57200" y="1200150"/>
            <a:ext cx="7467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31469" lvl="1" marL="914400" rtl="0" algn="l">
              <a:spcBef>
                <a:spcPts val="1600"/>
              </a:spcBef>
              <a:spcAft>
                <a:spcPts val="0"/>
              </a:spcAft>
              <a:buSzPts val="1620"/>
              <a:buChar char="○"/>
              <a:defRPr/>
            </a:lvl2pPr>
            <a:lvl3pPr indent="-325755" lvl="2" marL="1371600" rtl="0" algn="l">
              <a:spcBef>
                <a:spcPts val="1600"/>
              </a:spcBef>
              <a:spcAft>
                <a:spcPts val="0"/>
              </a:spcAft>
              <a:buSzPts val="1530"/>
              <a:buChar char="■"/>
              <a:defRPr/>
            </a:lvl3pPr>
            <a:lvl4pPr indent="-331469" lvl="3" marL="1828800" rtl="0" algn="l">
              <a:spcBef>
                <a:spcPts val="1600"/>
              </a:spcBef>
              <a:spcAft>
                <a:spcPts val="0"/>
              </a:spcAft>
              <a:buSzPts val="1620"/>
              <a:buChar char="●"/>
              <a:defRPr/>
            </a:lvl4pPr>
            <a:lvl5pPr indent="-342900" lvl="4" marL="2286000" rtl="0" algn="l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200" y="481654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124200" y="481654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153400" y="4816548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Catálogo</a:t>
            </a:r>
            <a:endParaRPr sz="4800">
              <a:solidFill>
                <a:srgbClr val="666666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de</a:t>
            </a:r>
            <a:endParaRPr sz="4800">
              <a:solidFill>
                <a:srgbClr val="666666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ventas </a:t>
            </a:r>
            <a:endParaRPr sz="4800">
              <a:solidFill>
                <a:srgbClr val="6666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descr="Copia de screenshot2018-10-29-15-49-122 (1).png"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7997" y="177086"/>
            <a:ext cx="2958350" cy="27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992600" y="3382875"/>
            <a:ext cx="64869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666666"/>
                </a:solidFill>
              </a:rPr>
              <a:t>los gastos de </a:t>
            </a:r>
            <a:r>
              <a:rPr lang="es" sz="2400">
                <a:solidFill>
                  <a:srgbClr val="666666"/>
                </a:solidFill>
              </a:rPr>
              <a:t>envío</a:t>
            </a:r>
            <a:r>
              <a:rPr lang="es" sz="2400">
                <a:solidFill>
                  <a:srgbClr val="666666"/>
                </a:solidFill>
              </a:rPr>
              <a:t>: no </a:t>
            </a:r>
            <a:r>
              <a:rPr lang="es" sz="2400">
                <a:solidFill>
                  <a:srgbClr val="666666"/>
                </a:solidFill>
              </a:rPr>
              <a:t>están</a:t>
            </a:r>
            <a:r>
              <a:rPr lang="es" sz="2400">
                <a:solidFill>
                  <a:srgbClr val="666666"/>
                </a:solidFill>
              </a:rPr>
              <a:t> incluidos 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55400" y="3503250"/>
            <a:ext cx="337200" cy="276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opia de screenshot2018-10-29-15-49-122 (1).png"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022" y="239086"/>
            <a:ext cx="2958350" cy="27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Pate de jabali </a:t>
            </a:r>
            <a:endParaRPr>
              <a:solidFill>
                <a:srgbClr val="6666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2400"/>
              <a:t>DESCRIPCIÓN</a:t>
            </a:r>
            <a:r>
              <a:rPr b="1" lang="es" sz="2400"/>
              <a:t>: Es un paté con un intenso sabor a la carne de jabalí, preparado con ingredientes naturales.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2400"/>
              <a:t>Precio: 2,20€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2400"/>
              <a:t>Peso: 100g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 sz="2400"/>
              <a:t>A-09</a:t>
            </a:r>
            <a:endParaRPr b="1" sz="2400"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200" y="2270125"/>
            <a:ext cx="2947125" cy="25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/>
          <p:nvPr/>
        </p:nvSpPr>
        <p:spPr>
          <a:xfrm>
            <a:off x="0" y="236655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-48125" y="135395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-48125" y="299025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596825" y="3854375"/>
            <a:ext cx="22359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999999"/>
                </a:solidFill>
              </a:rPr>
              <a:t>IVA: incluido</a:t>
            </a:r>
            <a:endParaRPr sz="2400">
              <a:solidFill>
                <a:srgbClr val="999999"/>
              </a:solidFill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2241875" y="3889775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opia de screenshot2018-10-29-15-49-122 (1).png" id="163" name="Google Shape;16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2383" y="214296"/>
            <a:ext cx="803768" cy="75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311700" y="4349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Chorizo a la sidra</a:t>
            </a:r>
            <a:endParaRPr>
              <a:solidFill>
                <a:srgbClr val="6666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2400"/>
              <a:t>DESCRIPCIÓN</a:t>
            </a:r>
            <a:r>
              <a:rPr b="1" lang="es" sz="2400"/>
              <a:t>: Chorizos asturianos cocinados con auténtica sidra natural asturiana.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2400"/>
              <a:t>Precio: 2,50€  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2400"/>
              <a:t>Peso: 200g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 sz="2400"/>
              <a:t>A-10</a:t>
            </a:r>
            <a:endParaRPr b="1" sz="2400"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249" y="1998625"/>
            <a:ext cx="3068400" cy="25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/>
          <p:nvPr/>
        </p:nvSpPr>
        <p:spPr>
          <a:xfrm>
            <a:off x="40200" y="139895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"/>
          <p:cNvSpPr/>
          <p:nvPr/>
        </p:nvSpPr>
        <p:spPr>
          <a:xfrm>
            <a:off x="-108600" y="236655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0" y="296955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 txBox="1"/>
          <p:nvPr/>
        </p:nvSpPr>
        <p:spPr>
          <a:xfrm>
            <a:off x="2330650" y="3620800"/>
            <a:ext cx="24714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666666"/>
                </a:solidFill>
              </a:rPr>
              <a:t>IVA:incluido</a:t>
            </a:r>
            <a:endParaRPr sz="3000">
              <a:solidFill>
                <a:srgbClr val="666666"/>
              </a:solidFill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2014325" y="374290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opia de screenshot2018-10-29-15-49-122 (1).png" id="176" name="Google Shape;17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2383" y="214296"/>
            <a:ext cx="803768" cy="75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311700" y="3825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Paté</a:t>
            </a:r>
            <a:r>
              <a:rPr lang="es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 de ciervo</a:t>
            </a:r>
            <a:endParaRPr>
              <a:solidFill>
                <a:srgbClr val="6666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/>
              <a:t>DESCRIPCIÓN</a:t>
            </a:r>
            <a:r>
              <a:rPr b="1" lang="es" sz="2400"/>
              <a:t>: Paté artesano de ciervo con un suave sabor y delicioso para toda la familia.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2400"/>
              <a:t>Precio: 2,15€ 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2400"/>
              <a:t>Peso: 100g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 sz="2400"/>
              <a:t>A-11</a:t>
            </a:r>
            <a:endParaRPr b="1" sz="2400"/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2500" y="2090775"/>
            <a:ext cx="2608000" cy="26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>
            <a:off x="0" y="131860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0" y="236655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-108600" y="294945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 txBox="1"/>
          <p:nvPr/>
        </p:nvSpPr>
        <p:spPr>
          <a:xfrm>
            <a:off x="2883175" y="3429925"/>
            <a:ext cx="2431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IVA: incluido</a:t>
            </a:r>
            <a:endParaRPr sz="3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opia de screenshot2018-10-29-15-49-122 (1).png" id="188" name="Google Shape;1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2383" y="214296"/>
            <a:ext cx="803768" cy="75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/>
        </p:nvSpPr>
        <p:spPr>
          <a:xfrm>
            <a:off x="285720" y="4768468"/>
            <a:ext cx="26997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Código de referencia: z001</a:t>
            </a:r>
            <a:endParaRPr sz="18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6572264" y="3964791"/>
            <a:ext cx="1811576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Precio: 0.75 Céntimos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285720" y="1500180"/>
            <a:ext cx="550072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Descripción del producto : Elaborada con agua mineral natural que le aporta algunas de las sales necesarias para ser declarada “Bebida para deportista</a:t>
            </a:r>
            <a:r>
              <a:rPr lang="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s”.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410808" y="2901478"/>
            <a:ext cx="3571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999999"/>
                </a:solidFill>
              </a:rPr>
              <a:t>LATA: </a:t>
            </a:r>
            <a:r>
              <a:rPr lang="es" sz="1800">
                <a:solidFill>
                  <a:srgbClr val="999999"/>
                </a:solidFill>
              </a:rPr>
              <a:t>33 Cl</a:t>
            </a:r>
            <a:endParaRPr sz="1800">
              <a:solidFill>
                <a:srgbClr val="99999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999999"/>
                </a:solidFill>
              </a:rPr>
              <a:t>            IVA: incluido</a:t>
            </a:r>
            <a:endParaRPr sz="1800">
              <a:solidFill>
                <a:srgbClr val="999999"/>
              </a:solidFill>
            </a:endParaRPr>
          </a:p>
        </p:txBody>
      </p:sp>
      <p:pic>
        <p:nvPicPr>
          <p:cNvPr descr="Copia de screenshot2018-10-29-15-49-122 (1).png" id="197" name="Google Shape;19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0495" y="214296"/>
            <a:ext cx="737047" cy="69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2399" y="1686201"/>
            <a:ext cx="1708101" cy="24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 txBox="1"/>
          <p:nvPr/>
        </p:nvSpPr>
        <p:spPr>
          <a:xfrm>
            <a:off x="412500" y="412025"/>
            <a:ext cx="74481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Glacia</a:t>
            </a:r>
            <a:endParaRPr sz="3600">
              <a:solidFill>
                <a:srgbClr val="6666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0" y="1564400"/>
            <a:ext cx="337200" cy="276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75300" y="2910800"/>
            <a:ext cx="337200" cy="276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876300" y="3752325"/>
            <a:ext cx="337200" cy="276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1000100" y="214296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verlock"/>
              <a:buNone/>
            </a:pPr>
            <a:r>
              <a:rPr lang="es" sz="3600">
                <a:solidFill>
                  <a:srgbClr val="999999"/>
                </a:solidFill>
                <a:latin typeface="Pacifico"/>
                <a:ea typeface="Pacifico"/>
                <a:cs typeface="Pacifico"/>
                <a:sym typeface="Pacifico"/>
              </a:rPr>
              <a:t>Sidra Dulce</a:t>
            </a:r>
            <a:endParaRPr sz="3600">
              <a:solidFill>
                <a:srgbClr val="99999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descr="sweet-asturias-cider.jpg" id="208" name="Google Shape;208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132" y="1339444"/>
            <a:ext cx="2344343" cy="234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/>
          <p:nvPr/>
        </p:nvSpPr>
        <p:spPr>
          <a:xfrm>
            <a:off x="6286512" y="3857634"/>
            <a:ext cx="1479892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Precio: 2,18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357158" y="1339444"/>
            <a:ext cx="4643470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Descripción del producto: La sidra dulce es una bebida sin alcohol elaborada con el zumo obtenido de las manzanas Asturianas con las que se hace la sidra natural.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285720" y="2946800"/>
            <a:ext cx="4500593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Características Físicas: Es envasada en una botella de 75cl.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285720" y="4768468"/>
            <a:ext cx="28119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Código de Referencia: z004</a:t>
            </a:r>
            <a:endParaRPr sz="18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Copia de screenshot2018-10-29-15-49-122 (1).png" id="213" name="Google Shape;2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5545" y="139346"/>
            <a:ext cx="797530" cy="75365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/>
        </p:nvSpPr>
        <p:spPr>
          <a:xfrm>
            <a:off x="1030825" y="1350225"/>
            <a:ext cx="39699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666666"/>
                </a:solidFill>
              </a:rPr>
              <a:t>DESCRIPCIÓN</a:t>
            </a:r>
            <a:r>
              <a:rPr lang="es" sz="2400">
                <a:solidFill>
                  <a:srgbClr val="666666"/>
                </a:solidFill>
              </a:rPr>
              <a:t>:</a:t>
            </a:r>
            <a:r>
              <a:rPr lang="es" sz="1800">
                <a:solidFill>
                  <a:srgbClr val="666666"/>
                </a:solidFill>
              </a:rPr>
              <a:t> Es una bebida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</a:rPr>
              <a:t>típica</a:t>
            </a:r>
            <a:r>
              <a:rPr lang="es" sz="1800">
                <a:solidFill>
                  <a:srgbClr val="666666"/>
                </a:solidFill>
              </a:rPr>
              <a:t> asturiana con sabor a manzana con un toque dulce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</a:rPr>
              <a:t>CAPACIDAD: 75 CL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</a:rPr>
              <a:t>          IVA: incluido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</a:rPr>
              <a:t>PRECIO: 2.18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659900" y="1428825"/>
            <a:ext cx="340200" cy="370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7"/>
          <p:cNvSpPr/>
          <p:nvPr/>
        </p:nvSpPr>
        <p:spPr>
          <a:xfrm>
            <a:off x="774575" y="2507600"/>
            <a:ext cx="340200" cy="370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7"/>
          <p:cNvSpPr/>
          <p:nvPr/>
        </p:nvSpPr>
        <p:spPr>
          <a:xfrm>
            <a:off x="1320475" y="3382550"/>
            <a:ext cx="340200" cy="370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7"/>
          <p:cNvSpPr/>
          <p:nvPr/>
        </p:nvSpPr>
        <p:spPr>
          <a:xfrm>
            <a:off x="659900" y="417520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391625" y="224728"/>
            <a:ext cx="7467600" cy="8574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MoonWater</a:t>
            </a:r>
            <a:endParaRPr sz="36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4" name="Google Shape;224;p28"/>
          <p:cNvSpPr txBox="1"/>
          <p:nvPr>
            <p:ph idx="1" type="body"/>
          </p:nvPr>
        </p:nvSpPr>
        <p:spPr>
          <a:xfrm>
            <a:off x="457200" y="1200150"/>
            <a:ext cx="58203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" sz="2400">
                <a:latin typeface="Arial"/>
                <a:ea typeface="Arial"/>
                <a:cs typeface="Arial"/>
                <a:sym typeface="Arial"/>
              </a:rPr>
              <a:t>DESCRIPCION: 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Moonwater es agua 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carbonatada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manantial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 del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Gálea, con toques de lima, 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limón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 y extractos de jengibre.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la primera bebida refrescante que se envasa 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únicamente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 en luna llena: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sin 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azúcares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, sin 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calorías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 y con extracto de jengibre y 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cítricos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CANTIDAD: 25 cl     PRECIO: 0.75 CENT         IVA: SI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600" y="1283825"/>
            <a:ext cx="4377850" cy="331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/>
          <p:nvPr/>
        </p:nvSpPr>
        <p:spPr>
          <a:xfrm>
            <a:off x="131175" y="1283825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86800" y="459465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2272275" y="459465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4954250" y="459465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opia de screenshot2018-10-29-15-49-122 (1).png" id="230" name="Google Shape;23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5545" y="139346"/>
            <a:ext cx="797530" cy="753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E344D"/>
                </a:solidFill>
                <a:latin typeface="Pacifico"/>
                <a:ea typeface="Pacifico"/>
                <a:cs typeface="Pacifico"/>
                <a:sym typeface="Pacifico"/>
              </a:rPr>
              <a:t>Calcetines pintas antideslizantes</a:t>
            </a:r>
            <a:endParaRPr>
              <a:solidFill>
                <a:srgbClr val="3E344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s"/>
              <a:t>DESCRIPCIÓN: Calcetines pintas antideslizantes con cabeza de vaca.</a:t>
            </a:r>
            <a:br>
              <a:rPr lang="es"/>
            </a:br>
            <a:r>
              <a:rPr lang="es"/>
              <a:t>Composición; 80% algodón, 10% Nylon y 5% Elastán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s"/>
              <a:t>PRECIO:</a:t>
            </a:r>
            <a:r>
              <a:rPr lang="es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7,90 €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s"/>
              <a:t>TALLAS: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        1-2 años Talla 18-21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3-5 años talla 22-25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6-8 años talla 26-29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9-11 años talla 30-33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A- 01              IVA: incluido</a:t>
            </a:r>
            <a:br>
              <a:rPr lang="es"/>
            </a:b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3577"/>
          <a:stretch/>
        </p:blipFill>
        <p:spPr>
          <a:xfrm>
            <a:off x="7969325" y="0"/>
            <a:ext cx="1174675" cy="10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0525" y="2571750"/>
            <a:ext cx="1786500" cy="17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623400" y="2670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3E344D"/>
                </a:solidFill>
                <a:latin typeface="Pacifico"/>
                <a:ea typeface="Pacifico"/>
                <a:cs typeface="Pacifico"/>
                <a:sym typeface="Pacifico"/>
              </a:rPr>
              <a:t>TAZA ASTURIANA</a:t>
            </a:r>
            <a:endParaRPr sz="2400">
              <a:solidFill>
                <a:srgbClr val="3E344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3264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50">
                <a:solidFill>
                  <a:srgbClr val="9999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para:</a:t>
            </a:r>
            <a:endParaRPr sz="950">
              <a:solidFill>
                <a:srgbClr val="99999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PRECIO </a:t>
            </a:r>
            <a:r>
              <a:rPr lang="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:16,50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Descripción</a:t>
            </a:r>
            <a:r>
              <a:rPr lang="es"/>
              <a:t>: taza con dibujos de comidas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paisajes y </a:t>
            </a:r>
            <a:r>
              <a:rPr lang="es"/>
              <a:t>múltiples</a:t>
            </a:r>
            <a:r>
              <a:rPr lang="es"/>
              <a:t> objetos </a:t>
            </a:r>
            <a:r>
              <a:rPr lang="es"/>
              <a:t>típicos</a:t>
            </a:r>
            <a:r>
              <a:rPr lang="es"/>
              <a:t> asturi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IVA: incluido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775" y="1155113"/>
            <a:ext cx="4041525" cy="352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1675" y="175675"/>
            <a:ext cx="893326" cy="7529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311700" y="4436000"/>
            <a:ext cx="11175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verage"/>
                <a:ea typeface="Average"/>
                <a:cs typeface="Average"/>
                <a:sym typeface="Average"/>
              </a:rPr>
              <a:t>A- 02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40800" y="2200025"/>
            <a:ext cx="270900" cy="246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E344D"/>
                </a:solidFill>
                <a:latin typeface="Pacifico"/>
                <a:ea typeface="Pacifico"/>
                <a:cs typeface="Pacifico"/>
                <a:sym typeface="Pacifico"/>
              </a:rPr>
              <a:t>Peluche </a:t>
            </a:r>
            <a:endParaRPr>
              <a:solidFill>
                <a:srgbClr val="3E344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s"/>
              <a:t>DESCRIPCIÓN: peluche de una vaca asturiana, con capucha, super adorable.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s"/>
              <a:t>PRECIO: </a:t>
            </a:r>
            <a:r>
              <a:rPr lang="es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9,90 €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s"/>
              <a:t>Medidas: Alto 35 cm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A-03               IVA: incluido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0" t="3577"/>
          <a:stretch/>
        </p:blipFill>
        <p:spPr>
          <a:xfrm>
            <a:off x="7969325" y="82150"/>
            <a:ext cx="1174675" cy="10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0875" y="1699350"/>
            <a:ext cx="3021000" cy="30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2975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E344D"/>
                </a:solidFill>
                <a:latin typeface="Pacifico"/>
                <a:ea typeface="Pacifico"/>
                <a:cs typeface="Pacifico"/>
                <a:sym typeface="Pacifico"/>
              </a:rPr>
              <a:t>Libreta super linda asturiana</a:t>
            </a:r>
            <a:endParaRPr>
              <a:solidFill>
                <a:srgbClr val="3E344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s"/>
              <a:t>DESCRIPCIÓN: Una libreta super linda con dibujos de nuestra vaquita preferida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s"/>
              <a:t>PRECIO: </a:t>
            </a:r>
            <a:r>
              <a:rPr b="1" lang="es">
                <a:solidFill>
                  <a:srgbClr val="000000"/>
                </a:solidFill>
              </a:rPr>
              <a:t>16.00 </a:t>
            </a:r>
            <a:r>
              <a:rPr lang="es" sz="19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€ </a:t>
            </a:r>
            <a:endParaRPr sz="19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★"/>
            </a:pPr>
            <a:r>
              <a:rPr lang="es" sz="1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MODELOS</a:t>
            </a:r>
            <a:endParaRPr sz="19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s" sz="1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chica con botella de sidra </a:t>
            </a:r>
            <a:endParaRPr sz="19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s" sz="1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vaca con sombrero morado</a:t>
            </a:r>
            <a:endParaRPr sz="19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s" sz="1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vaca pirata </a:t>
            </a:r>
            <a:endParaRPr sz="19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s" sz="1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oso espacial </a:t>
            </a:r>
            <a:endParaRPr sz="19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s" sz="1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vaca en coche </a:t>
            </a:r>
            <a:endParaRPr sz="19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s" sz="1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chica con los brazos extendido</a:t>
            </a:r>
            <a:endParaRPr sz="19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A-04</a:t>
            </a:r>
            <a:r>
              <a:rPr lang="es" sz="1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IVA: incluido</a:t>
            </a:r>
            <a:endParaRPr sz="19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975" y="1692750"/>
            <a:ext cx="4171325" cy="312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 b="0" l="0" r="0" t="3577"/>
          <a:stretch/>
        </p:blipFill>
        <p:spPr>
          <a:xfrm>
            <a:off x="7969325" y="0"/>
            <a:ext cx="1174675" cy="10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E344D"/>
                </a:solidFill>
                <a:latin typeface="Pacifico"/>
                <a:ea typeface="Pacifico"/>
                <a:cs typeface="Pacifico"/>
                <a:sym typeface="Pacifico"/>
              </a:rPr>
              <a:t>Taza Asturias</a:t>
            </a:r>
            <a:endParaRPr>
              <a:solidFill>
                <a:srgbClr val="3E344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s"/>
              <a:t>DESCRIPCIÓN: taza hecha de cerámica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s"/>
              <a:t>PRECIO:  </a:t>
            </a:r>
            <a:r>
              <a:rPr b="1" lang="es">
                <a:solidFill>
                  <a:srgbClr val="000000"/>
                </a:solidFill>
              </a:rPr>
              <a:t>8,45 €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b="1" lang="es">
                <a:solidFill>
                  <a:srgbClr val="000000"/>
                </a:solidFill>
              </a:rPr>
              <a:t>IVA: incluido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A- 05</a:t>
            </a:r>
            <a:endParaRPr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325" y="964875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 b="0" l="0" r="0" t="3577"/>
          <a:stretch/>
        </p:blipFill>
        <p:spPr>
          <a:xfrm>
            <a:off x="7969325" y="0"/>
            <a:ext cx="1174675" cy="10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9999"/>
                </a:solidFill>
                <a:latin typeface="Pacifico"/>
                <a:ea typeface="Pacifico"/>
                <a:cs typeface="Pacifico"/>
                <a:sym typeface="Pacifico"/>
              </a:rPr>
              <a:t>Bolígrafo</a:t>
            </a:r>
            <a:r>
              <a:rPr lang="es">
                <a:solidFill>
                  <a:srgbClr val="999999"/>
                </a:solidFill>
                <a:latin typeface="Pacifico"/>
                <a:ea typeface="Pacifico"/>
                <a:cs typeface="Pacifico"/>
                <a:sym typeface="Pacifico"/>
              </a:rPr>
              <a:t> del real sporting de </a:t>
            </a:r>
            <a:r>
              <a:rPr lang="es">
                <a:solidFill>
                  <a:srgbClr val="999999"/>
                </a:solidFill>
                <a:latin typeface="Pacifico"/>
                <a:ea typeface="Pacifico"/>
                <a:cs typeface="Pacifico"/>
                <a:sym typeface="Pacifico"/>
              </a:rPr>
              <a:t>gijón</a:t>
            </a:r>
            <a:r>
              <a:rPr lang="es">
                <a:solidFill>
                  <a:srgbClr val="999999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endParaRPr>
              <a:solidFill>
                <a:srgbClr val="99999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578500" y="4106000"/>
            <a:ext cx="21252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A- 06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5294400" y="1785775"/>
            <a:ext cx="756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6438800" y="3896300"/>
            <a:ext cx="18990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PRECIO:1.00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5684250" y="1509100"/>
            <a:ext cx="3030900" cy="16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150" y="1309575"/>
            <a:ext cx="2675751" cy="267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/>
          <p:nvPr/>
        </p:nvSpPr>
        <p:spPr>
          <a:xfrm>
            <a:off x="651250" y="1722175"/>
            <a:ext cx="180600" cy="290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787425" y="1722175"/>
            <a:ext cx="4299300" cy="24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</a:rPr>
              <a:t>Descripción</a:t>
            </a:r>
            <a:r>
              <a:rPr lang="es" sz="1800">
                <a:solidFill>
                  <a:srgbClr val="666666"/>
                </a:solidFill>
              </a:rPr>
              <a:t>: </a:t>
            </a:r>
            <a:r>
              <a:rPr lang="es" sz="1800">
                <a:solidFill>
                  <a:srgbClr val="666666"/>
                </a:solidFill>
              </a:rPr>
              <a:t>bolígrafo</a:t>
            </a:r>
            <a:r>
              <a:rPr lang="es" sz="1800">
                <a:solidFill>
                  <a:srgbClr val="666666"/>
                </a:solidFill>
              </a:rPr>
              <a:t> del equipo de </a:t>
            </a:r>
            <a:r>
              <a:rPr lang="es" sz="1800">
                <a:solidFill>
                  <a:srgbClr val="666666"/>
                </a:solidFill>
              </a:rPr>
              <a:t>fútbol</a:t>
            </a:r>
            <a:r>
              <a:rPr lang="es" sz="1800">
                <a:solidFill>
                  <a:srgbClr val="666666"/>
                </a:solidFill>
              </a:rPr>
              <a:t> de </a:t>
            </a:r>
            <a:r>
              <a:rPr lang="es" sz="1800">
                <a:solidFill>
                  <a:srgbClr val="666666"/>
                </a:solidFill>
              </a:rPr>
              <a:t>gijón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1090675" y="3026175"/>
            <a:ext cx="267600" cy="23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1274050" y="2877700"/>
            <a:ext cx="31560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</a:rPr>
              <a:t>IVA: incluido</a:t>
            </a:r>
            <a:endParaRPr sz="1800">
              <a:solidFill>
                <a:srgbClr val="666666"/>
              </a:solidFill>
            </a:endParaRPr>
          </a:p>
        </p:txBody>
      </p:sp>
      <p:pic>
        <p:nvPicPr>
          <p:cNvPr descr="Copia de screenshot2018-10-29-15-49-122 (1).png" id="123" name="Google Shape;12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2383" y="214296"/>
            <a:ext cx="803768" cy="75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bolsa ecologica del sporting de </a:t>
            </a:r>
            <a:r>
              <a:rPr lang="es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gijón</a:t>
            </a:r>
            <a:r>
              <a:rPr lang="es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endParaRPr>
              <a:solidFill>
                <a:srgbClr val="6666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36165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4977800" y="3940225"/>
            <a:ext cx="2402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PRECIO: 2.00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817425" y="4326075"/>
            <a:ext cx="29553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A- 07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BOLSA ECOLOGICA" id="132" name="Google Shape;132;p21" title="BOLSA ECOLOGI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150" y="1482800"/>
            <a:ext cx="2119700" cy="252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/>
          <p:nvPr/>
        </p:nvSpPr>
        <p:spPr>
          <a:xfrm>
            <a:off x="601325" y="1737775"/>
            <a:ext cx="359700" cy="269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878900" y="1647925"/>
            <a:ext cx="3255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</a:rPr>
              <a:t>DESCRIPCIÓN</a:t>
            </a:r>
            <a:r>
              <a:rPr lang="es" sz="1800">
                <a:solidFill>
                  <a:srgbClr val="666666"/>
                </a:solidFill>
              </a:rPr>
              <a:t>: Bolsa del equipo natal de </a:t>
            </a:r>
            <a:r>
              <a:rPr lang="es" sz="1800">
                <a:solidFill>
                  <a:srgbClr val="666666"/>
                </a:solidFill>
              </a:rPr>
              <a:t>gijón</a:t>
            </a:r>
            <a:r>
              <a:rPr lang="es" sz="1800">
                <a:solidFill>
                  <a:srgbClr val="666666"/>
                </a:solidFill>
              </a:rPr>
              <a:t> 100% </a:t>
            </a:r>
            <a:r>
              <a:rPr lang="es" sz="1800">
                <a:solidFill>
                  <a:srgbClr val="666666"/>
                </a:solidFill>
              </a:rPr>
              <a:t>ecológica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601325" y="2876375"/>
            <a:ext cx="359700" cy="402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1208475" y="2896300"/>
            <a:ext cx="30762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IVA: INCLUIDO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opia de screenshot2018-10-29-15-49-122 (1).png" id="137" name="Google Shape;13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2383" y="214296"/>
            <a:ext cx="803768" cy="75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Callos con </a:t>
            </a:r>
            <a:r>
              <a:rPr lang="es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jamón</a:t>
            </a:r>
            <a:r>
              <a:rPr lang="es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endParaRPr>
              <a:solidFill>
                <a:srgbClr val="6666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/>
              <a:t>DESCRIPCIÓN</a:t>
            </a:r>
            <a:r>
              <a:rPr b="1" lang="es" sz="2400"/>
              <a:t>: Son callos de ternera, cocinados con jamón, sal, pimiento dulce y cebol</a:t>
            </a:r>
            <a:r>
              <a:rPr b="1" lang="es" sz="2400"/>
              <a:t>la.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2400"/>
              <a:t>Precio: 4,20€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2400"/>
              <a:t>Peso: 630 g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2400"/>
              <a:t>A-08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6075" y="1880999"/>
            <a:ext cx="2473475" cy="30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2711850" y="3616700"/>
            <a:ext cx="19113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iva: incluido</a:t>
            </a:r>
            <a:endParaRPr sz="3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60050" y="1335150"/>
            <a:ext cx="340200" cy="370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0" y="2255775"/>
            <a:ext cx="420300" cy="460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0" y="300630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2291550" y="3701750"/>
            <a:ext cx="420300" cy="410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opia de screenshot2018-10-29-15-49-122 (1).png" id="150" name="Google Shape;15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2383" y="214296"/>
            <a:ext cx="803768" cy="75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