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4f38ea21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4f38ea21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0ed7f96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0ed7f96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0ed7f96c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0ed7f96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4fdf6659d_8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4fdf6659d_8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4f38ea21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4f38ea21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4fdf665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4fdf665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4fdf6659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4fdf665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4f38ea21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4f38ea21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4fdf6659d_8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4fdf6659d_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fdf6659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4fdf665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4fdf6659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4fdf6659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389050" y="412250"/>
            <a:ext cx="4960800" cy="673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COOPERATIVA DEL  KACHA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193225" y="1359375"/>
            <a:ext cx="9010500" cy="4058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    </a:t>
            </a:r>
            <a:r>
              <a:rPr b="1" lang="es" sz="1400"/>
              <a:t> </a:t>
            </a:r>
            <a:r>
              <a:rPr b="1" lang="es"/>
              <a:t> </a:t>
            </a:r>
            <a:r>
              <a:rPr b="1" lang="es">
                <a:solidFill>
                  <a:srgbClr val="0000FF"/>
                </a:solidFill>
              </a:rPr>
              <a:t>Asociación Cultural Norte Joven Mieres</a:t>
            </a:r>
            <a:r>
              <a:rPr b="1" lang="es"/>
              <a:t> 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/>
              <a:t>                                         </a:t>
            </a:r>
            <a:r>
              <a:rPr lang="es" sz="1400"/>
              <a:t> </a:t>
            </a:r>
            <a:r>
              <a:rPr lang="es" sz="1400">
                <a:solidFill>
                  <a:srgbClr val="0000FF"/>
                </a:solidFill>
              </a:rPr>
              <a:t>  Antigua Estación Renfe , S/N 33618, S</a:t>
            </a:r>
            <a:r>
              <a:rPr lang="es" sz="1400">
                <a:solidFill>
                  <a:srgbClr val="0000FF"/>
                </a:solidFill>
              </a:rPr>
              <a:t>eana, Mieres</a:t>
            </a:r>
            <a:endParaRPr sz="1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5"/>
                </a:solidFill>
              </a:rPr>
              <a:t>                                            T.985 </a:t>
            </a:r>
            <a:r>
              <a:rPr lang="es" sz="1400">
                <a:solidFill>
                  <a:schemeClr val="accent5"/>
                </a:solidFill>
              </a:rPr>
              <a:t>452 236</a:t>
            </a:r>
            <a:endParaRPr sz="14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5"/>
                </a:solidFill>
              </a:rPr>
              <a:t>                                             C</a:t>
            </a:r>
            <a:r>
              <a:rPr lang="es" sz="1400">
                <a:solidFill>
                  <a:schemeClr val="accent5"/>
                </a:solidFill>
              </a:rPr>
              <a:t>orreo electrónico:r</a:t>
            </a:r>
            <a:r>
              <a:rPr lang="es" sz="1400">
                <a:solidFill>
                  <a:schemeClr val="accent5"/>
                </a:solidFill>
              </a:rPr>
              <a:t>elkacha-eje@hotmail.com</a:t>
            </a:r>
            <a:endParaRPr sz="14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/>
              <a:t>                                              </a:t>
            </a:r>
            <a:r>
              <a:rPr lang="es" sz="1400">
                <a:solidFill>
                  <a:srgbClr val="660099"/>
                </a:solidFill>
              </a:rPr>
              <a:t>Personas de contacto: IMRAN BAGARRI   </a:t>
            </a:r>
            <a:endParaRPr sz="1400">
              <a:solidFill>
                <a:srgbClr val="66009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660099"/>
                </a:solidFill>
              </a:rPr>
              <a:t>                                                                                   IRENE SEIXAS  </a:t>
            </a:r>
            <a:endParaRPr sz="1400">
              <a:solidFill>
                <a:srgbClr val="66009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660099"/>
                </a:solidFill>
              </a:rPr>
              <a:t>                                              Horario: 10h. A 13:30h. de lunes a viernes .</a:t>
            </a:r>
            <a:endParaRPr sz="1400">
              <a:solidFill>
                <a:srgbClr val="66009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660099"/>
                </a:solidFill>
              </a:rPr>
              <a:t>                                             </a:t>
            </a:r>
            <a:endParaRPr sz="1400">
              <a:solidFill>
                <a:srgbClr val="66009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0099"/>
                </a:solidFill>
              </a:rPr>
              <a:t>           </a:t>
            </a:r>
            <a:r>
              <a:rPr lang="es"/>
              <a:t> 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                   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23600" l="11339" r="0" t="16773"/>
          <a:stretch/>
        </p:blipFill>
        <p:spPr>
          <a:xfrm>
            <a:off x="6015175" y="2894975"/>
            <a:ext cx="3062075" cy="14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3100" y="72148"/>
            <a:ext cx="1554725" cy="3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8375" y="-44887"/>
            <a:ext cx="1085625" cy="5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</a:t>
            </a:r>
            <a:r>
              <a:rPr lang="es"/>
              <a:t>ojines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ref.:9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C</a:t>
            </a:r>
            <a:r>
              <a:rPr lang="es"/>
              <a:t>ojines</a:t>
            </a:r>
            <a:r>
              <a:rPr lang="es"/>
              <a:t> hechos por ASPACE,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diferentes colores y tamaños.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precio:entre 3 y 10€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24000" l="0" r="-9421" t="0"/>
          <a:stretch/>
        </p:blipFill>
        <p:spPr>
          <a:xfrm>
            <a:off x="4961100" y="1503700"/>
            <a:ext cx="3871200" cy="29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38761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</a:t>
            </a:r>
            <a:r>
              <a:rPr lang="es"/>
              <a:t>lfileteros 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5075" y="1152475"/>
            <a:ext cx="2658701" cy="388635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421625" y="1258850"/>
            <a:ext cx="5508900" cy="31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ref:10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</a:t>
            </a:r>
            <a:r>
              <a:rPr lang="es"/>
              <a:t>lfiletero hechos por  ASPACE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precio:3€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	</a:t>
            </a:r>
            <a:r>
              <a:rPr lang="es">
                <a:solidFill>
                  <a:srgbClr val="FF0000"/>
                </a:solidFill>
              </a:rPr>
              <a:t>Crema de Queso Cabrales DOP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0" y="1017725"/>
            <a:ext cx="8520600" cy="39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Ref.: 01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Deliciosa </a:t>
            </a:r>
            <a:r>
              <a:rPr lang="es"/>
              <a:t>crema</a:t>
            </a:r>
            <a:r>
              <a:rPr lang="es"/>
              <a:t> de Queso Cabrales Dop,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 con una suave </a:t>
            </a:r>
            <a:r>
              <a:rPr lang="es"/>
              <a:t>textura</a:t>
            </a:r>
            <a:r>
              <a:rPr lang="es"/>
              <a:t> ideal para untar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y disfrutar acompañada de buena hogaza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de pan. Toda la intensidad de sabor queso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azul de Asturias </a:t>
            </a:r>
            <a:r>
              <a:rPr lang="es"/>
              <a:t>más</a:t>
            </a:r>
            <a:r>
              <a:rPr lang="es"/>
              <a:t> internacional                                                        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  en forma de </a:t>
            </a:r>
            <a:r>
              <a:rPr lang="es">
                <a:solidFill>
                  <a:srgbClr val="4A86E8"/>
                </a:solidFill>
              </a:rPr>
              <a:t>crema para untar.     </a:t>
            </a:r>
            <a:r>
              <a:rPr lang="es"/>
              <a:t>         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                                               </a:t>
            </a:r>
            <a:r>
              <a:rPr lang="es">
                <a:solidFill>
                  <a:srgbClr val="CC4125"/>
                </a:solidFill>
              </a:rPr>
              <a:t>2,45 €</a:t>
            </a:r>
            <a:r>
              <a:rPr lang="es"/>
              <a:t>/</a:t>
            </a:r>
            <a:r>
              <a:rPr lang="es">
                <a:solidFill>
                  <a:srgbClr val="434343"/>
                </a:solidFill>
              </a:rPr>
              <a:t>incluido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                                   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11367" l="28729" r="28903" t="14574"/>
          <a:stretch/>
        </p:blipFill>
        <p:spPr>
          <a:xfrm>
            <a:off x="5375300" y="1017725"/>
            <a:ext cx="370864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  </a:t>
            </a:r>
            <a:r>
              <a:rPr lang="es">
                <a:solidFill>
                  <a:srgbClr val="FF0000"/>
                </a:solidFill>
              </a:rPr>
              <a:t> </a:t>
            </a:r>
            <a:r>
              <a:rPr lang="es" sz="2400">
                <a:solidFill>
                  <a:srgbClr val="FF0000"/>
                </a:solidFill>
              </a:rPr>
              <a:t>chorizo curado de avestruz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Ref.:</a:t>
            </a:r>
            <a:r>
              <a:rPr lang="es" sz="1600"/>
              <a:t>02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400"/>
              <a:t>exquisito chorizo curado</a:t>
            </a:r>
            <a:r>
              <a:rPr lang="es" sz="1400"/>
              <a:t> elaborado con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/>
              <a:t> carne de avestruz y cerdo. la carne de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/>
              <a:t>avestruz tiene </a:t>
            </a:r>
            <a:r>
              <a:rPr b="1" lang="es" sz="1400"/>
              <a:t>menos</a:t>
            </a:r>
            <a:r>
              <a:rPr lang="es" sz="1400"/>
              <a:t> </a:t>
            </a:r>
            <a:r>
              <a:rPr b="1" lang="es" sz="1400"/>
              <a:t>concentración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400"/>
              <a:t> en grasas que </a:t>
            </a:r>
            <a:r>
              <a:rPr b="1" lang="es" sz="1400"/>
              <a:t>otras</a:t>
            </a:r>
            <a:r>
              <a:rPr b="1" lang="es" sz="1400"/>
              <a:t> carnes</a:t>
            </a:r>
            <a:r>
              <a:rPr lang="es" sz="1400"/>
              <a:t>, lo que hacen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/>
              <a:t> de este </a:t>
            </a:r>
            <a:r>
              <a:rPr b="1" lang="es" sz="1400"/>
              <a:t>chorizo artesano</a:t>
            </a:r>
            <a:r>
              <a:rPr lang="es" sz="1400"/>
              <a:t> un embutido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/>
              <a:t> saludable  y bajo en colesterol , com menos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/>
              <a:t> calorías que otros chorizos  curados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/>
              <a:t>Peso : 200 G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                               </a:t>
            </a:r>
            <a:r>
              <a:rPr b="1" lang="es" sz="2400"/>
              <a:t>3,75 €/</a:t>
            </a:r>
            <a:r>
              <a:rPr b="1" lang="es" sz="1400"/>
              <a:t>unidad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12097" l="28017" r="29285" t="11238"/>
          <a:stretch/>
        </p:blipFill>
        <p:spPr>
          <a:xfrm>
            <a:off x="4746900" y="812775"/>
            <a:ext cx="4397099" cy="368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460425" y="502800"/>
            <a:ext cx="8520600" cy="48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400">
                <a:solidFill>
                  <a:schemeClr val="accent5"/>
                </a:solidFill>
                <a:highlight>
                  <a:srgbClr val="000000"/>
                </a:highlight>
              </a:rPr>
              <a:t>PATÉ DE SARDINAS</a:t>
            </a:r>
            <a:r>
              <a:rPr lang="es">
                <a:solidFill>
                  <a:srgbClr val="000000"/>
                </a:solidFill>
                <a:highlight>
                  <a:srgbClr val="660099"/>
                </a:highlight>
              </a:rPr>
              <a:t> </a:t>
            </a:r>
            <a:endParaRPr>
              <a:solidFill>
                <a:srgbClr val="000000"/>
              </a:solidFill>
              <a:highlight>
                <a:srgbClr val="660099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s">
                <a:solidFill>
                  <a:srgbClr val="4C1130"/>
                </a:solidFill>
                <a:highlight>
                  <a:srgbClr val="FF0000"/>
                </a:highlight>
              </a:rPr>
              <a:t>Ref.: 03</a:t>
            </a:r>
            <a:endParaRPr i="1">
              <a:solidFill>
                <a:srgbClr val="4C1130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0000"/>
                </a:solidFill>
              </a:rPr>
              <a:t>Delicioso </a:t>
            </a:r>
            <a:r>
              <a:rPr lang="es" sz="2000">
                <a:solidFill>
                  <a:srgbClr val="CC0000"/>
                </a:solidFill>
              </a:rPr>
              <a:t>Paté artesano elaborado </a:t>
            </a:r>
            <a:endParaRPr sz="20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CC0000"/>
                </a:solidFill>
              </a:rPr>
              <a:t>con sardinas frescas </a:t>
            </a:r>
            <a:r>
              <a:rPr lang="es" sz="2000">
                <a:solidFill>
                  <a:srgbClr val="000000"/>
                </a:solidFill>
              </a:rPr>
              <a:t>de primera calidad,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0000"/>
                </a:solidFill>
              </a:rPr>
              <a:t> ideal para presentar como aperitivo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0000"/>
                </a:solidFill>
              </a:rPr>
              <a:t>en cualquier comida o cena acompañado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0000"/>
                </a:solidFill>
              </a:rPr>
              <a:t> de biscotes de pan tostado.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0000"/>
                </a:solidFill>
              </a:rPr>
              <a:t>Peso: 70 g.             </a:t>
            </a:r>
            <a:r>
              <a:rPr lang="es" sz="2000">
                <a:solidFill>
                  <a:srgbClr val="000000"/>
                </a:solidFill>
                <a:highlight>
                  <a:srgbClr val="000000"/>
                </a:highlight>
              </a:rPr>
              <a:t> </a:t>
            </a:r>
            <a:r>
              <a:rPr b="1" i="1" lang="es" sz="3000">
                <a:solidFill>
                  <a:srgbClr val="000000"/>
                </a:solidFill>
                <a:highlight>
                  <a:srgbClr val="000000"/>
                </a:highlight>
              </a:rPr>
              <a:t>  </a:t>
            </a:r>
            <a:r>
              <a:rPr b="1" i="1" lang="es" sz="3000">
                <a:solidFill>
                  <a:srgbClr val="4A86E8"/>
                </a:solidFill>
                <a:highlight>
                  <a:srgbClr val="000000"/>
                </a:highlight>
              </a:rPr>
              <a:t>1</a:t>
            </a:r>
            <a:r>
              <a:rPr b="1" i="1" lang="es" sz="3000">
                <a:solidFill>
                  <a:srgbClr val="4A86E8"/>
                </a:solidFill>
                <a:highlight>
                  <a:srgbClr val="000000"/>
                </a:highlight>
              </a:rPr>
              <a:t>,25 € /</a:t>
            </a:r>
            <a:r>
              <a:rPr b="1" i="1" lang="es">
                <a:solidFill>
                  <a:srgbClr val="4A86E8"/>
                </a:solidFill>
                <a:highlight>
                  <a:srgbClr val="000000"/>
                </a:highlight>
              </a:rPr>
              <a:t>unidad</a:t>
            </a:r>
            <a:endParaRPr b="1" i="1">
              <a:solidFill>
                <a:srgbClr val="4A86E8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000000"/>
                </a:solidFill>
              </a:rPr>
              <a:t>                                              </a:t>
            </a:r>
            <a:r>
              <a:rPr b="1" lang="es" sz="2400">
                <a:solidFill>
                  <a:srgbClr val="000000"/>
                </a:solidFill>
                <a:highlight>
                  <a:srgbClr val="FF0000"/>
                </a:highlight>
              </a:rPr>
              <a:t> </a:t>
            </a:r>
            <a:r>
              <a:rPr b="1" lang="es" sz="2400">
                <a:solidFill>
                  <a:srgbClr val="000000"/>
                </a:solidFill>
              </a:rPr>
              <a:t>                                     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17835" l="29169" r="33600" t="13008"/>
          <a:stretch/>
        </p:blipFill>
        <p:spPr>
          <a:xfrm>
            <a:off x="5527725" y="1128725"/>
            <a:ext cx="3346352" cy="360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0" y="527700"/>
            <a:ext cx="9144000" cy="46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solidFill>
                  <a:srgbClr val="000000"/>
                </a:solidFill>
                <a:highlight>
                  <a:schemeClr val="lt1"/>
                </a:highlight>
              </a:rPr>
              <a:t> 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                           </a:t>
            </a:r>
            <a:r>
              <a:rPr i="1" lang="es">
                <a:solidFill>
                  <a:srgbClr val="000000"/>
                </a:solidFill>
                <a:highlight>
                  <a:schemeClr val="lt1"/>
                </a:highlight>
              </a:rPr>
              <a:t> 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S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A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L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S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A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 B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R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A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V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A 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S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E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L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E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C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C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I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Ó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N 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 G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O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U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R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M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E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T </a:t>
            </a:r>
            <a:endParaRPr b="1" i="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highlight>
                  <a:schemeClr val="lt1"/>
                </a:highlight>
              </a:rPr>
              <a:t>Ref.: 04</a:t>
            </a:r>
            <a:endParaRPr b="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La Salsa Brava</a:t>
            </a:r>
            <a:r>
              <a:rPr i="1" lang="es">
                <a:solidFill>
                  <a:srgbClr val="000000"/>
                </a:solidFill>
                <a:highlight>
                  <a:schemeClr val="lt1"/>
                </a:highlight>
              </a:rPr>
              <a:t> es una de las salsas más conocidas </a:t>
            </a:r>
            <a:endParaRPr i="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s">
                <a:solidFill>
                  <a:srgbClr val="000000"/>
                </a:solidFill>
                <a:highlight>
                  <a:schemeClr val="lt1"/>
                </a:highlight>
              </a:rPr>
              <a:t>en la 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cocina asturiana y también española</a:t>
            </a:r>
            <a:r>
              <a:rPr i="1" lang="es">
                <a:solidFill>
                  <a:srgbClr val="000000"/>
                </a:solidFill>
                <a:highlight>
                  <a:schemeClr val="lt1"/>
                </a:highlight>
              </a:rPr>
              <a:t>, y resulta </a:t>
            </a:r>
            <a:endParaRPr i="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s">
                <a:solidFill>
                  <a:srgbClr val="000000"/>
                </a:solidFill>
                <a:highlight>
                  <a:schemeClr val="lt1"/>
                </a:highlight>
              </a:rPr>
              <a:t>perfecta para acompañamiento de pastas</a:t>
            </a:r>
            <a:r>
              <a:rPr lang="es">
                <a:solidFill>
                  <a:srgbClr val="000000"/>
                </a:solidFill>
                <a:highlight>
                  <a:schemeClr val="lt1"/>
                </a:highlight>
              </a:rPr>
              <a:t>,</a:t>
            </a:r>
            <a:r>
              <a:rPr b="1" lang="es">
                <a:solidFill>
                  <a:srgbClr val="000000"/>
                </a:solidFill>
                <a:highlight>
                  <a:schemeClr val="lt1"/>
                </a:highlight>
              </a:rPr>
              <a:t> </a:t>
            </a:r>
            <a:endParaRPr b="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  <a:highlight>
                  <a:schemeClr val="lt1"/>
                </a:highlight>
              </a:rPr>
              <a:t>pastas, arroces, carnes</a:t>
            </a:r>
            <a:r>
              <a:rPr lang="es">
                <a:solidFill>
                  <a:srgbClr val="000000"/>
                </a:solidFill>
                <a:highlight>
                  <a:schemeClr val="lt1"/>
                </a:highlight>
              </a:rPr>
              <a:t>…</a:t>
            </a:r>
            <a:r>
              <a:rPr i="1" lang="es">
                <a:solidFill>
                  <a:srgbClr val="000000"/>
                </a:solidFill>
                <a:highlight>
                  <a:schemeClr val="lt1"/>
                </a:highlight>
              </a:rPr>
              <a:t>…  / 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P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E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S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O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: 3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3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0 </a:t>
            </a:r>
            <a:r>
              <a:rPr b="1" i="1" lang="es">
                <a:solidFill>
                  <a:srgbClr val="FF0000"/>
                </a:solidFill>
                <a:highlight>
                  <a:schemeClr val="lt1"/>
                </a:highlight>
              </a:rPr>
              <a:t>M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L</a:t>
            </a:r>
            <a:endParaRPr b="1" i="1">
              <a:solidFill>
                <a:schemeClr val="accent5"/>
              </a:solidFill>
              <a:highlight>
                <a:srgbClr val="D9D9D9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000000"/>
                </a:solidFill>
                <a:highlight>
                  <a:schemeClr val="lt1"/>
                </a:highlight>
              </a:rPr>
              <a:t>  </a:t>
            </a:r>
            <a:r>
              <a:rPr b="1" lang="es" sz="3000">
                <a:solidFill>
                  <a:srgbClr val="9900FF"/>
                </a:solidFill>
                <a:highlight>
                  <a:schemeClr val="lt1"/>
                </a:highlight>
              </a:rPr>
              <a:t> </a:t>
            </a:r>
            <a:r>
              <a:rPr b="1" lang="es" sz="4800">
                <a:solidFill>
                  <a:schemeClr val="accent5"/>
                </a:solidFill>
                <a:highlight>
                  <a:schemeClr val="lt1"/>
                </a:highlight>
              </a:rPr>
              <a:t>1,95€ /</a:t>
            </a:r>
            <a:r>
              <a:rPr b="1" lang="es" sz="2400">
                <a:solidFill>
                  <a:schemeClr val="accent5"/>
                </a:solidFill>
                <a:highlight>
                  <a:schemeClr val="lt1"/>
                </a:highlight>
              </a:rPr>
              <a:t>Unidad</a:t>
            </a:r>
            <a:r>
              <a:rPr b="1" i="1" lang="es">
                <a:solidFill>
                  <a:srgbClr val="000000"/>
                </a:solidFill>
                <a:highlight>
                  <a:schemeClr val="lt1"/>
                </a:highlight>
              </a:rPr>
              <a:t>   </a:t>
            </a:r>
            <a:endParaRPr b="1" i="1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>
              <a:solidFill>
                <a:srgbClr val="000000"/>
              </a:solidFill>
              <a:highlight>
                <a:schemeClr val="lt1"/>
              </a:highlight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21599" l="8181" r="61825" t="22631"/>
          <a:stretch/>
        </p:blipFill>
        <p:spPr>
          <a:xfrm>
            <a:off x="5812775" y="1883875"/>
            <a:ext cx="3331227" cy="325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943800" y="1288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REF.: 05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Mantequilla asturiana sin sal la imperial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 elaborada con leche pasteurizada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de  vaca indicada para dietas bajas en sal. 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66666"/>
                </a:solidFill>
              </a:rPr>
              <a:t>Peso: 250 gramos. 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</a:rPr>
              <a:t> 3,90€/ unidad.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20365" l="8163" r="59971" t="36108"/>
          <a:stretch/>
        </p:blipFill>
        <p:spPr>
          <a:xfrm>
            <a:off x="5416175" y="1407675"/>
            <a:ext cx="3581826" cy="32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MANTEQUILLA SIN SAL LA IMPERIAL</a:t>
            </a:r>
            <a:r>
              <a:rPr lang="es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304625"/>
            <a:ext cx="8520600" cy="5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MERLITONES ALMENDRADOS</a:t>
            </a:r>
            <a:r>
              <a:rPr lang="e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Ref.:07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 delicioso </a:t>
            </a:r>
            <a:r>
              <a:rPr b="1" lang="es"/>
              <a:t>dulce artesano, </a:t>
            </a:r>
            <a:r>
              <a:rPr lang="es"/>
              <a:t>elaborado con harina de trigo,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 azúcar molida y azúcar invertida, grasa vegetal almendra,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y huevo de exquisito sabor a almendra, resulta idóneo para consumir en el desayuno o en la sobremesa o merienda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6AA84F"/>
                </a:solidFill>
              </a:rPr>
              <a:t>Peso: 400g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E69138"/>
                </a:solidFill>
              </a:rPr>
              <a:t>Precio: 2,95€/unidad</a:t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12763" l="27929" r="29240" t="11536"/>
          <a:stretch/>
        </p:blipFill>
        <p:spPr>
          <a:xfrm>
            <a:off x="6452675" y="1313600"/>
            <a:ext cx="2260276" cy="224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0" y="579775"/>
            <a:ext cx="8520600" cy="572700"/>
          </a:xfrm>
          <a:prstGeom prst="rect">
            <a:avLst/>
          </a:prstGeom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highlight>
                  <a:srgbClr val="FF0000"/>
                </a:highlight>
              </a:rPr>
              <a:t>M</a:t>
            </a:r>
            <a:r>
              <a:rPr lang="es">
                <a:highlight>
                  <a:srgbClr val="FF0000"/>
                </a:highlight>
              </a:rPr>
              <a:t>iel de bosque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Ref.: 7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Miel procedente del néctar de las flores del brezo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de la zarza y del castaño de bosques asturianos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de color ámbar oscuro. con aromas florales e intensos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y con un sabor dulce.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Peso: 350 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    4.95 € /includio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25821" l="7494" r="58266" t="20950"/>
          <a:stretch/>
        </p:blipFill>
        <p:spPr>
          <a:xfrm>
            <a:off x="6351650" y="1343625"/>
            <a:ext cx="2168948" cy="24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GALLETAS ASTURIANAS DE CASTAÑA Y AVELLANA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REF.:8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SURTIDO DE GALLETAS CASERAS ASTURIANAS </a:t>
            </a:r>
            <a:r>
              <a:rPr lang="es"/>
              <a:t>elaboradas</a:t>
            </a:r>
            <a:r>
              <a:rPr lang="es"/>
              <a:t> con una mezcla de avellana,nuez y castaña </a:t>
            </a:r>
            <a:r>
              <a:rPr lang="es"/>
              <a:t>recolectadas</a:t>
            </a:r>
            <a:r>
              <a:rPr lang="es"/>
              <a:t> en la </a:t>
            </a:r>
            <a:r>
              <a:rPr lang="es"/>
              <a:t>región</a:t>
            </a:r>
            <a:r>
              <a:rPr lang="es"/>
              <a:t>. DE SABOR DULCE Y SUAVE,con gusto a los frutos secos que se usan en su fabricación,son ideales para disfrutar en el desayuno o en la </a:t>
            </a:r>
            <a:r>
              <a:rPr lang="es"/>
              <a:t>merienda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precio:4.21 €/ unidad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peso: 400g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26877" l="8028" r="62424" t="23460"/>
          <a:stretch/>
        </p:blipFill>
        <p:spPr>
          <a:xfrm>
            <a:off x="5391375" y="2708075"/>
            <a:ext cx="2701876" cy="255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