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9" r:id="rId6"/>
    <p:sldId id="264" r:id="rId7"/>
    <p:sldId id="260" r:id="rId8"/>
    <p:sldId id="261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B8C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9140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368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1772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78637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6221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9580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8408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6122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46642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330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3356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B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69DCF-965A-4014-8560-D91191047DD8}" type="datetimeFigureOut">
              <a:rPr lang="es-ES" smtClean="0"/>
              <a:pPr/>
              <a:t>28/03/2019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BDE4-9ECF-46BC-BF1B-597AB8B3677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9030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7772400" cy="1470025"/>
          </a:xfrm>
        </p:spPr>
        <p:txBody>
          <a:bodyPr>
            <a:noAutofit/>
          </a:bodyPr>
          <a:lstStyle/>
          <a:p>
            <a:r>
              <a:rPr lang="es-ES" sz="5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CATÁLOGO </a:t>
            </a:r>
            <a:br>
              <a:rPr lang="es-ES" sz="5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s-ES" sz="54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4BOSCO COOPERATIVA</a:t>
            </a:r>
            <a:endParaRPr lang="es-ES" sz="5400" i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581128"/>
            <a:ext cx="6400800" cy="864096"/>
          </a:xfrm>
        </p:spPr>
        <p:txBody>
          <a:bodyPr/>
          <a:lstStyle/>
          <a:p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I.E.S. SAN JUAN BOSCO (LORCA)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0688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615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755576" y="764704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CRESPILLOS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60032" y="1207658"/>
            <a:ext cx="2880320" cy="3570443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000100" y="5357826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PRECIO: 1,50€  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857224" y="1785926"/>
            <a:ext cx="32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Los crespillos  es un producto muy típico de las localidades murcianas de Lorca y Cartagena.</a:t>
            </a:r>
          </a:p>
          <a:p>
            <a:r>
              <a:rPr lang="es-ES" sz="2000" dirty="0" smtClean="0"/>
              <a:t>Se trata de una masa horneada de harina de trigo, salada y crujiente,  de un grosor inferior a medio centímetro.  Los ingredientes son harina, sal, vino blanco, y aceite o manteca de cerdo. 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417677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CRESPILLOS CON QUESO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3168352" cy="422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1988840"/>
            <a:ext cx="38884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Estos crespillos son una adaptación  de los crespillos clasicos lorquinos , ya que llevan queso fundido por encima.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800" dirty="0" smtClean="0"/>
              <a:t>PRECIO: 1,90€</a:t>
            </a:r>
          </a:p>
        </p:txBody>
      </p:sp>
    </p:spTree>
    <p:extLst>
      <p:ext uri="{BB962C8B-B14F-4D97-AF65-F5344CB8AC3E}">
        <p14:creationId xmlns="" xmlns:p14="http://schemas.microsoft.com/office/powerpoint/2010/main" val="209772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PIMIENTOS ASADOS CON LEÑA 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00808"/>
            <a:ext cx="315513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8739" y="2060848"/>
            <a:ext cx="374441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Este producto es tipico murciano, combina muy bien en ensaladas, carnes…. Con un sabor  ahumado que le da un toque de sabor diferente en tus comidas.</a:t>
            </a:r>
          </a:p>
          <a:p>
            <a:endParaRPr lang="es-ES" sz="2000" b="1" dirty="0"/>
          </a:p>
          <a:p>
            <a:endParaRPr lang="es-ES" sz="2000" b="1" dirty="0" smtClean="0"/>
          </a:p>
          <a:p>
            <a:endParaRPr lang="es-ES" sz="2000" b="1" i="1" dirty="0"/>
          </a:p>
          <a:p>
            <a:endParaRPr lang="es-ES" sz="2000" b="1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/>
              <a:t>PRECIO</a:t>
            </a:r>
            <a:r>
              <a:rPr lang="es-ES" sz="3200" smtClean="0"/>
              <a:t>: </a:t>
            </a:r>
            <a:r>
              <a:rPr lang="es-ES" sz="3200" smtClean="0"/>
              <a:t>1,40</a:t>
            </a:r>
            <a:r>
              <a:rPr lang="es-ES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€</a:t>
            </a:r>
            <a:endParaRPr lang="es-E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622312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755576" y="764704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PATATAS ACHO Y PIJO</a:t>
            </a:r>
            <a:endParaRPr lang="es-ES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928662" y="5572140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PRECIO: 1,10€</a:t>
            </a:r>
            <a:endParaRPr lang="es-E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3240" y="1893608"/>
            <a:ext cx="2128520" cy="2663825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  <p:pic>
        <p:nvPicPr>
          <p:cNvPr id="9" name="8 Imagen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8184" y="1607020"/>
            <a:ext cx="2147570" cy="2944495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11" name="10 CuadroTexto"/>
          <p:cNvSpPr txBox="1"/>
          <p:nvPr/>
        </p:nvSpPr>
        <p:spPr>
          <a:xfrm>
            <a:off x="3002668" y="1747356"/>
            <a:ext cx="29374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trata de un producto típico de la región de Murcia. En muchos locales de la región se ofrece un plato con patatas fritas y se sirven aliñadas con pimienta y limón al gusto del cliente. En este caso los fabricantes nos ofrecen este típico producto con las patatas fritas ya condimentadas.</a:t>
            </a:r>
            <a:endParaRPr lang="es-E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052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ACEITUNAS ACHO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7452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403648" y="1700808"/>
            <a:ext cx="30963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Ricas aceitunas envasadas al vacío. Recomendado para aperitivos y para ensaladas, con delicioso sabor </a:t>
            </a:r>
            <a:r>
              <a:rPr lang="es-ES" sz="2400" dirty="0" smtClean="0"/>
              <a:t>anchoa</a:t>
            </a:r>
            <a:r>
              <a:rPr lang="es-ES" sz="2400" i="1" dirty="0" smtClean="0"/>
              <a:t>.</a:t>
            </a:r>
          </a:p>
          <a:p>
            <a:endParaRPr lang="es-ES" sz="2400" i="1" dirty="0"/>
          </a:p>
          <a:p>
            <a:endParaRPr lang="es-ES" sz="2400" i="1" dirty="0" smtClean="0"/>
          </a:p>
          <a:p>
            <a:endParaRPr lang="es-ES" sz="2400" i="1" dirty="0" smtClean="0"/>
          </a:p>
          <a:p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 smtClean="0"/>
              <a:t>PRECIO: 1,20€</a:t>
            </a:r>
            <a:endParaRPr lang="es-ES" sz="3200" dirty="0"/>
          </a:p>
        </p:txBody>
      </p:sp>
    </p:spTree>
    <p:extLst>
      <p:ext uri="{BB962C8B-B14F-4D97-AF65-F5344CB8AC3E}">
        <p14:creationId xmlns="" xmlns:p14="http://schemas.microsoft.com/office/powerpoint/2010/main" val="177069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755576" y="764704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928662" y="5429264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PRECIO: 1,80€</a:t>
            </a:r>
            <a:endParaRPr lang="es-E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724128" y="1646494"/>
            <a:ext cx="2348334" cy="3425580"/>
          </a:xfrm>
          <a:prstGeom prst="rect">
            <a:avLst/>
          </a:prstGeom>
          <a:ln w="44450">
            <a:solidFill>
              <a:schemeClr val="tx1"/>
            </a:solidFill>
          </a:ln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907976" y="917104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/>
              <a:t>MERMELADA Hero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42976" y="164305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Mermelada producida por Hero, empresa de origen murciano. Los distintos sabores que podemos encontrar son: albaricoque, frambuesa, arándanos, melocotón y frutos del bosque.</a:t>
            </a:r>
            <a:endParaRPr lang="es-ES" sz="2400" dirty="0"/>
          </a:p>
        </p:txBody>
      </p:sp>
    </p:spTree>
    <p:extLst>
      <p:ext uri="{BB962C8B-B14F-4D97-AF65-F5344CB8AC3E}">
        <p14:creationId xmlns="" xmlns:p14="http://schemas.microsoft.com/office/powerpoint/2010/main" val="3718862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itchFamily="34" charset="0"/>
              <a:buChar char="•"/>
            </a:pPr>
            <a:r>
              <a:rPr lang="es-ES" dirty="0" smtClean="0"/>
              <a:t>LAS TETITAS DE MONJA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28" y="2276872"/>
            <a:ext cx="4736527" cy="266429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2307887"/>
            <a:ext cx="309634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Las tetitas de monja son pequeñas galletas de anís típicas de nuestra localidad. 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3200" dirty="0" smtClean="0"/>
              <a:t>PRECIOS: </a:t>
            </a:r>
            <a:r>
              <a:rPr lang="es-ES" sz="3200" dirty="0" smtClean="0"/>
              <a:t>0,90</a:t>
            </a:r>
            <a:r>
              <a:rPr lang="es-ES" sz="3200" dirty="0" smtClean="0"/>
              <a:t>€</a:t>
            </a:r>
            <a:endParaRPr lang="es-ES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31346712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280</Words>
  <Application>Microsoft Office PowerPoint</Application>
  <PresentationFormat>Presentación en pantalla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CATÁLOGO  4BOSCO COOPERATIVA</vt:lpstr>
      <vt:lpstr>Diapositiva 2</vt:lpstr>
      <vt:lpstr>CRESPILLOS CON QUESO</vt:lpstr>
      <vt:lpstr>PIMIENTOS ASADOS CON LEÑA </vt:lpstr>
      <vt:lpstr>Diapositiva 5</vt:lpstr>
      <vt:lpstr>ACEITUNAS ACHO</vt:lpstr>
      <vt:lpstr>Diapositiva 7</vt:lpstr>
      <vt:lpstr>LAS TETITAS DE MONJA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 4BOSCO COOPERATIVA</dc:title>
  <dc:creator>Profesor</dc:creator>
  <cp:lastModifiedBy>usuario</cp:lastModifiedBy>
  <cp:revision>17</cp:revision>
  <dcterms:created xsi:type="dcterms:W3CDTF">2019-03-21T07:53:05Z</dcterms:created>
  <dcterms:modified xsi:type="dcterms:W3CDTF">2019-03-28T16:57:46Z</dcterms:modified>
</cp:coreProperties>
</file>