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0" r:id="rId13"/>
    <p:sldId id="268" r:id="rId14"/>
    <p:sldId id="270" r:id="rId15"/>
    <p:sldId id="261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>
        <p:scale>
          <a:sx n="90" d="100"/>
          <a:sy n="90" d="100"/>
        </p:scale>
        <p:origin x="-139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2C4A3-D110-449A-87B9-00492B8E5190}" type="datetimeFigureOut">
              <a:rPr lang="es-ES" smtClean="0"/>
              <a:pPr/>
              <a:t>22/03/2019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1F1FA-0BBA-4232-9839-1B782B23D8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6825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1F1FA-0BBA-4232-9839-1B782B23D880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6286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1F1FA-0BBA-4232-9839-1B782B23D880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2069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1F1FA-0BBA-4232-9839-1B782B23D88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661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285860"/>
            <a:ext cx="22860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cs typeface="Arial" pitchFamily="34" charset="0"/>
              </a:rPr>
              <a:t>CATÁLOGO</a:t>
            </a:r>
            <a:endParaRPr kumimoji="0"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00566" y="404664"/>
            <a:ext cx="3628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err="1" smtClean="0">
                <a:latin typeface="Freehand575 BT" pitchFamily="66" charset="0"/>
              </a:rPr>
              <a:t>L’Asturzana</a:t>
            </a:r>
            <a:endParaRPr lang="es-ES" sz="4400" b="1" dirty="0">
              <a:latin typeface="Freehand575 BT" pitchFamily="66" charset="0"/>
            </a:endParaRPr>
          </a:p>
        </p:txBody>
      </p:sp>
      <p:pic>
        <p:nvPicPr>
          <p:cNvPr id="1026" name="Picture 2" descr="C:\Users\Administrador\Downloads\DEFINITI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69979"/>
            <a:ext cx="1089106" cy="87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1187624" y="1817439"/>
            <a:ext cx="7596336" cy="4147865"/>
          </a:xfrm>
        </p:spPr>
        <p:txBody>
          <a:bodyPr/>
          <a:lstStyle/>
          <a:p>
            <a:r>
              <a:rPr lang="es-ES" sz="2000" b="1" dirty="0"/>
              <a:t>Crema de queso </a:t>
            </a:r>
            <a:r>
              <a:rPr lang="es-ES" sz="2000" b="1" dirty="0" err="1" smtClean="0"/>
              <a:t>afuega’l</a:t>
            </a:r>
            <a:r>
              <a:rPr lang="es-ES" sz="2000" b="1" dirty="0" smtClean="0"/>
              <a:t> </a:t>
            </a:r>
            <a:r>
              <a:rPr lang="es-ES" sz="2000" b="1" dirty="0"/>
              <a:t>pitu</a:t>
            </a:r>
            <a:r>
              <a:rPr lang="es-ES" dirty="0"/>
              <a:t>: </a:t>
            </a:r>
            <a:r>
              <a:rPr lang="es-ES" sz="1800" b="1" dirty="0" smtClean="0"/>
              <a:t>2,45 </a:t>
            </a:r>
            <a:r>
              <a:rPr lang="es-ES" sz="1800" b="1" dirty="0" smtClean="0"/>
              <a:t>€ - </a:t>
            </a:r>
            <a:r>
              <a:rPr lang="es-ES" sz="1800" b="1" dirty="0" smtClean="0"/>
              <a:t>Referencia</a:t>
            </a:r>
            <a:r>
              <a:rPr lang="es-ES" sz="1800" b="1" dirty="0" smtClean="0"/>
              <a:t>: LA0008</a:t>
            </a:r>
            <a:endParaRPr lang="es-ES" sz="1800" b="1" dirty="0"/>
          </a:p>
          <a:p>
            <a:r>
              <a:rPr lang="es-ES" dirty="0"/>
              <a:t>Crema de queso de Afuega´l Pitu, ideal para untar y disfrutar con una buena hogaza </a:t>
            </a:r>
            <a:endParaRPr lang="es-ES" dirty="0" smtClean="0"/>
          </a:p>
          <a:p>
            <a:r>
              <a:rPr lang="es-ES" dirty="0" smtClean="0"/>
              <a:t>de </a:t>
            </a:r>
            <a:r>
              <a:rPr lang="es-ES" dirty="0"/>
              <a:t>pan tostado. Disfruta del exquisito sabor del queso Afuega´l </a:t>
            </a:r>
            <a:r>
              <a:rPr lang="es-ES" dirty="0" err="1"/>
              <a:t>Pitu</a:t>
            </a:r>
            <a:r>
              <a:rPr lang="es-ES" dirty="0"/>
              <a:t> en forma de </a:t>
            </a:r>
            <a:endParaRPr lang="es-ES" dirty="0" smtClean="0"/>
          </a:p>
          <a:p>
            <a:r>
              <a:rPr lang="es-ES" dirty="0" smtClean="0"/>
              <a:t>crema</a:t>
            </a:r>
            <a:r>
              <a:rPr lang="es-ES" dirty="0"/>
              <a:t>, más ligera y con una textura menos compacta que el queso original. </a:t>
            </a:r>
            <a:endParaRPr lang="es-ES" dirty="0" smtClean="0"/>
          </a:p>
          <a:p>
            <a:r>
              <a:rPr lang="es-ES" dirty="0" smtClean="0"/>
              <a:t>Deliciosa</a:t>
            </a:r>
            <a:r>
              <a:rPr lang="es-ES" dirty="0"/>
              <a:t>.</a:t>
            </a:r>
          </a:p>
          <a:p>
            <a:r>
              <a:rPr lang="es-ES" dirty="0" smtClean="0"/>
              <a:t>100 g</a:t>
            </a:r>
            <a:endParaRPr lang="es-ES" dirty="0"/>
          </a:p>
          <a:p>
            <a:r>
              <a:rPr lang="es-ES" dirty="0"/>
              <a:t>Envase de cristal.</a:t>
            </a:r>
          </a:p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479" y="5949280"/>
            <a:ext cx="946597" cy="7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istrador\Downloads\crema-afuegal-pitu-arbey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42521"/>
            <a:ext cx="3284984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61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764704"/>
            <a:ext cx="6563072" cy="460648"/>
          </a:xfrm>
        </p:spPr>
        <p:txBody>
          <a:bodyPr/>
          <a:lstStyle/>
          <a:p>
            <a:pPr algn="ctr"/>
            <a:r>
              <a:rPr lang="es-ES_tradnl" sz="4800" b="1" dirty="0" smtClean="0">
                <a:latin typeface="Freehand575 BT" pitchFamily="66" charset="0"/>
              </a:rPr>
              <a:t>DULCES</a:t>
            </a:r>
            <a:endParaRPr lang="es-ES" sz="4800" b="1" dirty="0">
              <a:latin typeface="Freehand575 BT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539552" y="1772816"/>
            <a:ext cx="8558524" cy="4147865"/>
          </a:xfrm>
        </p:spPr>
        <p:txBody>
          <a:bodyPr/>
          <a:lstStyle/>
          <a:p>
            <a:r>
              <a:rPr lang="es-ES" sz="2000" b="1" dirty="0"/>
              <a:t>COMPOTA </a:t>
            </a:r>
            <a:r>
              <a:rPr lang="es-ES" sz="2000" b="1" dirty="0" smtClean="0"/>
              <a:t>ASTURIANA: 2,50</a:t>
            </a:r>
            <a:r>
              <a:rPr lang="es-ES" sz="2000" b="1" dirty="0" smtClean="0"/>
              <a:t>€ - </a:t>
            </a:r>
            <a:r>
              <a:rPr lang="es-ES" sz="2000" b="1" dirty="0" smtClean="0"/>
              <a:t>Referencia</a:t>
            </a:r>
            <a:r>
              <a:rPr lang="es-ES" sz="2000" b="1" dirty="0" smtClean="0"/>
              <a:t>: LA0009 </a:t>
            </a:r>
            <a:r>
              <a:rPr lang="es-ES" sz="2000" b="1" dirty="0" smtClean="0"/>
              <a:t>275g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479" y="5949280"/>
            <a:ext cx="946597" cy="7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501345"/>
            <a:ext cx="2448272" cy="317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846" y="2319041"/>
            <a:ext cx="760863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83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360728" y="2306863"/>
            <a:ext cx="6933097" cy="4219873"/>
          </a:xfrm>
        </p:spPr>
        <p:txBody>
          <a:bodyPr/>
          <a:lstStyle/>
          <a:p>
            <a:r>
              <a:rPr lang="es-ES" sz="2000" b="1" dirty="0"/>
              <a:t>MERMELADA DE PIESCOS  </a:t>
            </a:r>
            <a:r>
              <a:rPr lang="es-ES" sz="1800" b="1" dirty="0" smtClean="0"/>
              <a:t>3,25 € -  </a:t>
            </a:r>
            <a:r>
              <a:rPr lang="es-ES" sz="1800" b="1" dirty="0" smtClean="0"/>
              <a:t>Referencia</a:t>
            </a:r>
            <a:r>
              <a:rPr lang="es-ES" sz="1800" b="1" dirty="0" smtClean="0"/>
              <a:t>: LA0010</a:t>
            </a:r>
          </a:p>
          <a:p>
            <a:endParaRPr lang="es-ES" sz="1800" b="1" dirty="0" smtClean="0"/>
          </a:p>
          <a:p>
            <a:r>
              <a:rPr lang="es-ES" b="1" dirty="0" smtClean="0"/>
              <a:t>La mermelada de </a:t>
            </a:r>
            <a:r>
              <a:rPr lang="es-ES" b="1" dirty="0" err="1" smtClean="0"/>
              <a:t>piescu</a:t>
            </a:r>
            <a:r>
              <a:rPr lang="es-ES" b="1" dirty="0" smtClean="0"/>
              <a:t> se elabora utilizando un tipo de melocotón</a:t>
            </a:r>
          </a:p>
          <a:p>
            <a:r>
              <a:rPr lang="es-ES" b="1" dirty="0" smtClean="0"/>
              <a:t>autóctono de Asturias, de pequeño tamaño</a:t>
            </a:r>
          </a:p>
          <a:p>
            <a:r>
              <a:rPr lang="es-ES" b="1" dirty="0" smtClean="0"/>
              <a:t>y extraordinario sabor.</a:t>
            </a:r>
          </a:p>
          <a:p>
            <a:endParaRPr lang="es-ES" dirty="0" smtClean="0"/>
          </a:p>
          <a:p>
            <a:r>
              <a:rPr lang="es-ES" b="1" dirty="0" smtClean="0"/>
              <a:t>Tarro de 335 g.</a:t>
            </a:r>
            <a:endParaRPr lang="es-E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479" y="5949280"/>
            <a:ext cx="946597" cy="7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 descr="piesc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87761"/>
            <a:ext cx="3095624" cy="25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2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273" y="4001062"/>
            <a:ext cx="4153953" cy="2664296"/>
          </a:xfrm>
          <a:prstGeom prst="rect">
            <a:avLst/>
          </a:prstGeom>
        </p:spPr>
      </p:pic>
      <p:sp>
        <p:nvSpPr>
          <p:cNvPr id="6" name="3 Marcador de contenido"/>
          <p:cNvSpPr txBox="1">
            <a:spLocks/>
          </p:cNvSpPr>
          <p:nvPr/>
        </p:nvSpPr>
        <p:spPr>
          <a:xfrm>
            <a:off x="360728" y="2306863"/>
            <a:ext cx="6933097" cy="4219873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7" name="3 Marcador de contenido"/>
          <p:cNvSpPr>
            <a:spLocks noGrp="1"/>
          </p:cNvSpPr>
          <p:nvPr>
            <p:ph idx="10"/>
          </p:nvPr>
        </p:nvSpPr>
        <p:spPr>
          <a:xfrm>
            <a:off x="513128" y="2459263"/>
            <a:ext cx="6933097" cy="4219873"/>
          </a:xfrm>
        </p:spPr>
        <p:txBody>
          <a:bodyPr/>
          <a:lstStyle/>
          <a:p>
            <a:r>
              <a:rPr lang="es-ES" sz="2000" b="1" dirty="0" smtClean="0"/>
              <a:t>ASTURCILLA</a:t>
            </a:r>
            <a:r>
              <a:rPr lang="es-ES" sz="2000" dirty="0" smtClean="0"/>
              <a:t> 3,00€  115gr </a:t>
            </a:r>
            <a:r>
              <a:rPr lang="es-ES" sz="2000" dirty="0" smtClean="0"/>
              <a:t> - Referencia: LA0011</a:t>
            </a:r>
            <a:endParaRPr lang="es-ES" sz="2000" dirty="0"/>
          </a:p>
        </p:txBody>
      </p:sp>
      <p:sp>
        <p:nvSpPr>
          <p:cNvPr id="12" name="11 Rectángulo"/>
          <p:cNvSpPr/>
          <p:nvPr/>
        </p:nvSpPr>
        <p:spPr>
          <a:xfrm>
            <a:off x="899592" y="2924945"/>
            <a:ext cx="7842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</a:t>
            </a:r>
            <a:r>
              <a:rPr lang="es-ES" dirty="0" err="1"/>
              <a:t>asturcilla</a:t>
            </a:r>
            <a:r>
              <a:rPr lang="es-ES" dirty="0"/>
              <a:t> es una crema de avellanas al cacao para untar. </a:t>
            </a:r>
            <a:r>
              <a:rPr lang="es-ES" dirty="0" smtClean="0"/>
              <a:t>Elaborada</a:t>
            </a:r>
          </a:p>
          <a:p>
            <a:r>
              <a:rPr lang="es-ES" dirty="0" smtClean="0"/>
              <a:t>con </a:t>
            </a:r>
            <a:r>
              <a:rPr lang="es-ES" dirty="0"/>
              <a:t>mucho cariño por la cooperativa </a:t>
            </a:r>
            <a:r>
              <a:rPr lang="es-ES" dirty="0" err="1"/>
              <a:t>Kikiricoop</a:t>
            </a:r>
            <a:r>
              <a:rPr lang="es-ES" dirty="0"/>
              <a:t> en </a:t>
            </a:r>
            <a:r>
              <a:rPr lang="es-ES" dirty="0" err="1"/>
              <a:t>Cabranes</a:t>
            </a:r>
            <a:r>
              <a:rPr lang="es-ES" dirty="0"/>
              <a:t>, </a:t>
            </a:r>
            <a:r>
              <a:rPr lang="es-ES" dirty="0" smtClean="0"/>
              <a:t>Asturias.</a:t>
            </a:r>
          </a:p>
          <a:p>
            <a:r>
              <a:rPr lang="es-ES" dirty="0" smtClean="0"/>
              <a:t>Con </a:t>
            </a:r>
            <a:r>
              <a:rPr lang="es-ES" dirty="0"/>
              <a:t>ingredientes ecológicos </a:t>
            </a:r>
            <a:r>
              <a:rPr lang="es-ES" dirty="0" smtClean="0"/>
              <a:t>y de </a:t>
            </a:r>
            <a:r>
              <a:rPr lang="es-ES" dirty="0"/>
              <a:t>Comercio Justo, no contiene aceite de palma, colorantes ni conservantes.  </a:t>
            </a:r>
          </a:p>
        </p:txBody>
      </p:sp>
    </p:spTree>
    <p:extLst>
      <p:ext uri="{BB962C8B-B14F-4D97-AF65-F5344CB8AC3E}">
        <p14:creationId xmlns:p14="http://schemas.microsoft.com/office/powerpoint/2010/main" xmlns="" val="296010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683089" y="1481015"/>
            <a:ext cx="8414987" cy="4479091"/>
          </a:xfrm>
        </p:spPr>
        <p:txBody>
          <a:bodyPr/>
          <a:lstStyle/>
          <a:p>
            <a:r>
              <a:rPr lang="es-ES" sz="2000" dirty="0" smtClean="0"/>
              <a:t>IMANES</a:t>
            </a:r>
            <a:r>
              <a:rPr lang="es-ES" dirty="0" smtClean="0"/>
              <a:t> 2,95 €                                                </a:t>
            </a:r>
            <a:r>
              <a:rPr lang="es-ES" sz="2000" dirty="0"/>
              <a:t>LLAVEROS</a:t>
            </a:r>
            <a:r>
              <a:rPr lang="es-ES" dirty="0"/>
              <a:t>  </a:t>
            </a:r>
            <a:r>
              <a:rPr lang="es-ES" dirty="0" smtClean="0"/>
              <a:t>2,95 €</a:t>
            </a:r>
          </a:p>
          <a:p>
            <a:r>
              <a:rPr lang="es-ES" dirty="0" smtClean="0"/>
              <a:t> Imán </a:t>
            </a:r>
            <a:r>
              <a:rPr lang="es-ES" dirty="0"/>
              <a:t>de goma Vaca y </a:t>
            </a:r>
            <a:r>
              <a:rPr lang="es-ES" dirty="0" smtClean="0"/>
              <a:t>bandera                         Llavero </a:t>
            </a:r>
            <a:r>
              <a:rPr lang="es-ES" dirty="0"/>
              <a:t>con accesorios botella de SIDRA  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479" y="5949280"/>
            <a:ext cx="946597" cy="7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73754"/>
            <a:ext cx="20843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6462" y="2373754"/>
            <a:ext cx="22002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42976" y="50004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IMANES Y LLAVEROS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15935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75856" y="1484784"/>
            <a:ext cx="8229600" cy="460648"/>
          </a:xfrm>
        </p:spPr>
        <p:txBody>
          <a:bodyPr/>
          <a:lstStyle/>
          <a:p>
            <a:r>
              <a:rPr lang="en-US" altLang="ko-KR" sz="4000" b="1" dirty="0">
                <a:latin typeface="Arial" pitchFamily="34" charset="0"/>
                <a:cs typeface="Arial" pitchFamily="34" charset="0"/>
              </a:rPr>
              <a:t>Í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NDICE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altLang="ko-KR" sz="2000" dirty="0" smtClean="0">
                <a:latin typeface="Arial" pitchFamily="34" charset="0"/>
                <a:cs typeface="Arial" pitchFamily="34" charset="0"/>
              </a:rPr>
              <a:t>Embutidos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altLang="ko-KR" sz="2000" dirty="0" smtClean="0">
                <a:latin typeface="Arial" pitchFamily="34" charset="0"/>
                <a:cs typeface="Arial" pitchFamily="34" charset="0"/>
              </a:rPr>
              <a:t>Conservas (patés, pasteles y cremas)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altLang="ko-KR" sz="2000" dirty="0" smtClean="0">
                <a:latin typeface="Arial" pitchFamily="34" charset="0"/>
                <a:cs typeface="Arial" pitchFamily="34" charset="0"/>
              </a:rPr>
              <a:t>Dulces (pastas, mermelada…)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altLang="ko-KR" sz="2000" dirty="0" smtClean="0">
                <a:latin typeface="Arial" pitchFamily="34" charset="0"/>
                <a:cs typeface="Arial" pitchFamily="34" charset="0"/>
              </a:rPr>
              <a:t>Imanes y llaveros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48"/>
            <a:ext cx="1090613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59632" y="692696"/>
            <a:ext cx="6563072" cy="460648"/>
          </a:xfrm>
        </p:spPr>
        <p:txBody>
          <a:bodyPr/>
          <a:lstStyle/>
          <a:p>
            <a:pPr algn="ctr"/>
            <a:r>
              <a:rPr lang="en-US" altLang="ko-KR" sz="4800" b="1" dirty="0" smtClean="0">
                <a:latin typeface="Freehand575 BT" pitchFamily="66" charset="0"/>
                <a:cs typeface="Arial" pitchFamily="34" charset="0"/>
              </a:rPr>
              <a:t>EMBUTIDOS</a:t>
            </a:r>
            <a:endParaRPr lang="en-US" altLang="ko-KR" sz="4800" b="1" dirty="0">
              <a:latin typeface="Freehand575 BT" pitchFamily="66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259632" y="1628801"/>
            <a:ext cx="6563072" cy="1800199"/>
          </a:xfrm>
        </p:spPr>
        <p:txBody>
          <a:bodyPr/>
          <a:lstStyle/>
          <a:p>
            <a:r>
              <a:rPr lang="es-ES" altLang="ko-KR" sz="2000" b="1" dirty="0">
                <a:latin typeface="Arial" pitchFamily="34" charset="0"/>
                <a:cs typeface="Arial" pitchFamily="34" charset="0"/>
              </a:rPr>
              <a:t>Chorizo Asturcelta</a:t>
            </a:r>
            <a:r>
              <a:rPr lang="es-ES" altLang="ko-KR" dirty="0">
                <a:latin typeface="Arial" pitchFamily="34" charset="0"/>
                <a:cs typeface="Arial" pitchFamily="34" charset="0"/>
              </a:rPr>
              <a:t>: </a:t>
            </a:r>
            <a:r>
              <a:rPr lang="es-ES" altLang="ko-KR" sz="1800" b="1" dirty="0" smtClean="0">
                <a:latin typeface="Arial" pitchFamily="34" charset="0"/>
                <a:cs typeface="Arial" pitchFamily="34" charset="0"/>
              </a:rPr>
              <a:t>3,85 € </a:t>
            </a:r>
            <a:r>
              <a:rPr lang="es-ES" altLang="ko-KR" sz="1800" b="1" dirty="0" smtClean="0">
                <a:latin typeface="Arial" pitchFamily="34" charset="0"/>
                <a:cs typeface="Arial" pitchFamily="34" charset="0"/>
              </a:rPr>
              <a:t>- Referencia: LA0001</a:t>
            </a:r>
            <a:endParaRPr lang="es-ES" altLang="ko-KR" sz="1800" b="1" dirty="0">
              <a:latin typeface="Arial" pitchFamily="34" charset="0"/>
              <a:cs typeface="Arial" pitchFamily="34" charset="0"/>
            </a:endParaRPr>
          </a:p>
          <a:p>
            <a:r>
              <a:rPr lang="es-ES" altLang="ko-KR" dirty="0">
                <a:latin typeface="Arial" pitchFamily="34" charset="0"/>
                <a:cs typeface="Arial" pitchFamily="34" charset="0"/>
              </a:rPr>
              <a:t>Finas y exquisitas lonchas de chorizo curado de cerdo asturcelta. Un chorizo diferente por su sabor y textura, gracias a la gran calidad de la materia prima que se emplea en su elaboración.</a:t>
            </a:r>
          </a:p>
          <a:p>
            <a:r>
              <a:rPr lang="es-ES" altLang="ko-KR" dirty="0" smtClean="0">
                <a:latin typeface="Arial" pitchFamily="34" charset="0"/>
                <a:cs typeface="Arial" pitchFamily="34" charset="0"/>
              </a:rPr>
              <a:t>Envase </a:t>
            </a:r>
            <a:r>
              <a:rPr lang="es-ES" altLang="ko-KR" dirty="0">
                <a:latin typeface="Arial" pitchFamily="34" charset="0"/>
                <a:cs typeface="Arial" pitchFamily="34" charset="0"/>
              </a:rPr>
              <a:t>de plástico.</a:t>
            </a:r>
          </a:p>
          <a:p>
            <a:r>
              <a:rPr lang="es-ES" altLang="ko-KR" dirty="0" smtClean="0">
                <a:latin typeface="Arial" pitchFamily="34" charset="0"/>
                <a:cs typeface="Arial" pitchFamily="34" charset="0"/>
              </a:rPr>
              <a:t>Cantidad: 100 g</a:t>
            </a:r>
            <a:endParaRPr lang="es-ES" altLang="ko-KR" dirty="0">
              <a:latin typeface="Arial" pitchFamily="34" charset="0"/>
              <a:cs typeface="Arial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479" y="5949280"/>
            <a:ext cx="946597" cy="7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3859" y="2727105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013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1357290" y="1628800"/>
            <a:ext cx="6786610" cy="4147865"/>
          </a:xfrm>
        </p:spPr>
        <p:txBody>
          <a:bodyPr/>
          <a:lstStyle/>
          <a:p>
            <a:r>
              <a:rPr lang="es-ES" sz="2000" b="1" dirty="0"/>
              <a:t>Chorizo </a:t>
            </a:r>
            <a:r>
              <a:rPr lang="es-ES" sz="2000" b="1" dirty="0" smtClean="0"/>
              <a:t>sabadiego</a:t>
            </a:r>
            <a:r>
              <a:rPr lang="es-ES" sz="1800" dirty="0" smtClean="0"/>
              <a:t>: </a:t>
            </a:r>
            <a:r>
              <a:rPr lang="es-ES" sz="1800" b="1" dirty="0" smtClean="0"/>
              <a:t>2,15 € - Referencia: </a:t>
            </a:r>
            <a:r>
              <a:rPr lang="es-ES" sz="1800" b="1" dirty="0" smtClean="0"/>
              <a:t>LA0002</a:t>
            </a:r>
            <a:endParaRPr lang="es-ES" sz="1800" b="1" dirty="0"/>
          </a:p>
          <a:p>
            <a:r>
              <a:rPr lang="es-ES" dirty="0" smtClean="0">
                <a:latin typeface="Calibri" pitchFamily="34" charset="0"/>
              </a:rPr>
              <a:t>Híbrido </a:t>
            </a:r>
            <a:r>
              <a:rPr lang="es-ES" dirty="0" smtClean="0">
                <a:latin typeface="Calibri" pitchFamily="34" charset="0"/>
              </a:rPr>
              <a:t>ente chorizo y morcilla, ideal para consumir frito en rodajas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smtClean="0"/>
              <a:t>Peso: 175 g</a:t>
            </a:r>
            <a:endParaRPr lang="es-ES" dirty="0"/>
          </a:p>
          <a:p>
            <a:r>
              <a:rPr lang="es-ES" dirty="0"/>
              <a:t>Paquete de </a:t>
            </a:r>
            <a:r>
              <a:rPr lang="es-ES" dirty="0" smtClean="0"/>
              <a:t>2 </a:t>
            </a:r>
            <a:r>
              <a:rPr lang="es-ES" dirty="0" smtClean="0"/>
              <a:t>UDS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479" y="5949280"/>
            <a:ext cx="946597" cy="7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786058"/>
            <a:ext cx="24352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23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357158" y="1781695"/>
            <a:ext cx="6715172" cy="504298"/>
          </a:xfrm>
        </p:spPr>
        <p:txBody>
          <a:bodyPr/>
          <a:lstStyle/>
          <a:p>
            <a:r>
              <a:rPr lang="es-ES" sz="2000" b="1" dirty="0"/>
              <a:t>Chorizo Avestruz</a:t>
            </a:r>
            <a:r>
              <a:rPr lang="es-ES" dirty="0"/>
              <a:t>: </a:t>
            </a:r>
            <a:r>
              <a:rPr lang="es-ES" sz="1800" b="1" dirty="0" smtClean="0"/>
              <a:t>3,75 </a:t>
            </a:r>
            <a:r>
              <a:rPr lang="es-ES" sz="1800" b="1" dirty="0" smtClean="0"/>
              <a:t>€ - </a:t>
            </a:r>
            <a:r>
              <a:rPr lang="es-ES" sz="1800" b="1" dirty="0" smtClean="0"/>
              <a:t>Referencia</a:t>
            </a:r>
            <a:r>
              <a:rPr lang="es-ES" sz="1800" b="1" dirty="0" smtClean="0"/>
              <a:t>: LA0003</a:t>
            </a:r>
            <a:endParaRPr lang="es-ES" sz="1800" b="1" dirty="0" smtClean="0"/>
          </a:p>
          <a:p>
            <a:endParaRPr lang="es-ES" sz="1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479" y="5949280"/>
            <a:ext cx="946597" cy="7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dministrador\Downloads\chorizo-curado-avestr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1723" y="3140968"/>
            <a:ext cx="3420747" cy="3420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428868"/>
            <a:ext cx="7381414" cy="186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44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764704"/>
            <a:ext cx="6563072" cy="460648"/>
          </a:xfrm>
        </p:spPr>
        <p:txBody>
          <a:bodyPr/>
          <a:lstStyle/>
          <a:p>
            <a:pPr algn="ctr"/>
            <a:r>
              <a:rPr lang="es-ES_tradnl" sz="4800" b="1" dirty="0" smtClean="0">
                <a:latin typeface="Freehand575 BT" pitchFamily="66" charset="0"/>
              </a:rPr>
              <a:t>CONSERVAS</a:t>
            </a:r>
            <a:endParaRPr lang="es-ES" sz="4800" b="1" dirty="0">
              <a:latin typeface="Freehand575 BT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1403647" y="1844824"/>
            <a:ext cx="7416825" cy="4147865"/>
          </a:xfrm>
        </p:spPr>
        <p:txBody>
          <a:bodyPr/>
          <a:lstStyle/>
          <a:p>
            <a:r>
              <a:rPr lang="es-ES" sz="2000" b="1" dirty="0"/>
              <a:t>Paté de bonito</a:t>
            </a:r>
            <a:r>
              <a:rPr lang="es-ES" dirty="0"/>
              <a:t>: </a:t>
            </a:r>
            <a:r>
              <a:rPr lang="es-ES" sz="1800" b="1" dirty="0" smtClean="0"/>
              <a:t>1,75 </a:t>
            </a:r>
            <a:r>
              <a:rPr lang="es-ES" sz="1800" b="1" dirty="0" smtClean="0"/>
              <a:t>€ - </a:t>
            </a:r>
            <a:r>
              <a:rPr lang="es-ES" sz="1800" b="1" dirty="0" smtClean="0"/>
              <a:t>Referencia</a:t>
            </a:r>
            <a:r>
              <a:rPr lang="es-ES" sz="1800" b="1" dirty="0" smtClean="0"/>
              <a:t>: LA0004</a:t>
            </a:r>
            <a:endParaRPr lang="es-ES" sz="1800" b="1" dirty="0"/>
          </a:p>
          <a:p>
            <a:r>
              <a:rPr lang="es-ES" dirty="0"/>
              <a:t>Delicioso paté asturiano elaborado artesanalmente con un 70% de bonito del norte Un paté marino, de gran calidad, fabricado con ingredientes totalmente naturales, y sin aditivos.</a:t>
            </a:r>
          </a:p>
          <a:p>
            <a:r>
              <a:rPr lang="es-ES" dirty="0" smtClean="0"/>
              <a:t>Envase </a:t>
            </a:r>
            <a:r>
              <a:rPr lang="es-ES" dirty="0"/>
              <a:t>enlatado</a:t>
            </a:r>
          </a:p>
          <a:p>
            <a:r>
              <a:rPr lang="es-ES" dirty="0" smtClean="0"/>
              <a:t>Cantidad: 100 g</a:t>
            </a:r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479" y="5949280"/>
            <a:ext cx="946597" cy="7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970513"/>
            <a:ext cx="335699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405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1428728" y="1844824"/>
            <a:ext cx="6715172" cy="4147865"/>
          </a:xfrm>
        </p:spPr>
        <p:txBody>
          <a:bodyPr/>
          <a:lstStyle/>
          <a:p>
            <a:r>
              <a:rPr lang="es-ES" sz="2000" b="1" dirty="0"/>
              <a:t>Paté de </a:t>
            </a:r>
            <a:r>
              <a:rPr lang="es-ES" sz="2000" b="1" dirty="0" smtClean="0"/>
              <a:t>salmón </a:t>
            </a:r>
            <a:r>
              <a:rPr lang="es-ES" sz="2000" b="1" dirty="0"/>
              <a:t>ahumado</a:t>
            </a:r>
            <a:r>
              <a:rPr lang="es-ES" dirty="0"/>
              <a:t>: </a:t>
            </a:r>
            <a:r>
              <a:rPr lang="es-ES" sz="1800" b="1" dirty="0" smtClean="0"/>
              <a:t>2,20€ Referencia</a:t>
            </a:r>
            <a:r>
              <a:rPr lang="es-ES" sz="1800" b="1" dirty="0" smtClean="0"/>
              <a:t>: LA0005</a:t>
            </a:r>
            <a:endParaRPr lang="es-ES" sz="1800" b="1" dirty="0"/>
          </a:p>
          <a:p>
            <a:r>
              <a:rPr lang="es-ES" dirty="0"/>
              <a:t>Paté de pescado gourmet elaborado a partir de salmón ahumado de </a:t>
            </a:r>
            <a:r>
              <a:rPr lang="es-ES" dirty="0" smtClean="0"/>
              <a:t>gran</a:t>
            </a:r>
          </a:p>
          <a:p>
            <a:r>
              <a:rPr lang="es-ES" dirty="0" smtClean="0"/>
              <a:t>calidad</a:t>
            </a:r>
            <a:r>
              <a:rPr lang="es-ES" dirty="0"/>
              <a:t>, combinado con salmón fresco y otros ingredientes naturales </a:t>
            </a:r>
            <a:r>
              <a:rPr lang="es-ES" dirty="0" smtClean="0"/>
              <a:t>para</a:t>
            </a:r>
          </a:p>
          <a:p>
            <a:r>
              <a:rPr lang="es-ES" dirty="0" smtClean="0"/>
              <a:t>conseguir </a:t>
            </a:r>
            <a:r>
              <a:rPr lang="es-ES" dirty="0"/>
              <a:t>un producto con un sabor exquisito, sin conservantes ni aditivos.</a:t>
            </a:r>
          </a:p>
          <a:p>
            <a:r>
              <a:rPr lang="es-ES" dirty="0" smtClean="0"/>
              <a:t>100 g</a:t>
            </a:r>
            <a:endParaRPr lang="es-ES" dirty="0"/>
          </a:p>
          <a:p>
            <a:r>
              <a:rPr lang="es-ES" dirty="0"/>
              <a:t>Envase enlatado.</a:t>
            </a:r>
          </a:p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479" y="5949280"/>
            <a:ext cx="946597" cy="7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dor\Downloads\pate-de-salmon-ahumado-100-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396" y="3042521"/>
            <a:ext cx="3284984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2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0" y="1844824"/>
            <a:ext cx="9098076" cy="4147865"/>
          </a:xfrm>
        </p:spPr>
        <p:txBody>
          <a:bodyPr/>
          <a:lstStyle/>
          <a:p>
            <a:r>
              <a:rPr lang="es-ES" sz="2000" b="1" dirty="0"/>
              <a:t>Paté de cabracho</a:t>
            </a:r>
            <a:r>
              <a:rPr lang="es-ES" dirty="0"/>
              <a:t>: </a:t>
            </a:r>
            <a:r>
              <a:rPr lang="es-ES" sz="1800" b="1" dirty="0" smtClean="0"/>
              <a:t>2,55</a:t>
            </a:r>
            <a:r>
              <a:rPr lang="es-ES" sz="1800" b="1" dirty="0" smtClean="0"/>
              <a:t>€ - </a:t>
            </a:r>
            <a:r>
              <a:rPr lang="es-ES" sz="1800" b="1" dirty="0" smtClean="0"/>
              <a:t>Referencia</a:t>
            </a:r>
            <a:r>
              <a:rPr lang="es-ES" sz="1800" b="1" dirty="0" smtClean="0"/>
              <a:t>: LA0006</a:t>
            </a:r>
            <a:endParaRPr lang="es-ES" sz="1800" b="1" dirty="0"/>
          </a:p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479" y="5949280"/>
            <a:ext cx="946597" cy="7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Administrador\Downloads\pate-de-cabrac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835597" cy="2835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4590"/>
            <a:ext cx="8087419" cy="24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88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s-ES" sz="2000" b="1" dirty="0"/>
              <a:t>Salsa Brava</a:t>
            </a:r>
            <a:r>
              <a:rPr lang="es-ES" b="1" dirty="0"/>
              <a:t>: </a:t>
            </a:r>
            <a:r>
              <a:rPr lang="es-ES" sz="1800" b="1" dirty="0" smtClean="0"/>
              <a:t>1,95 </a:t>
            </a:r>
            <a:r>
              <a:rPr lang="es-ES" sz="1800" b="1" dirty="0" smtClean="0"/>
              <a:t>€ - </a:t>
            </a:r>
            <a:r>
              <a:rPr lang="es-ES" sz="1800" b="1" dirty="0" smtClean="0"/>
              <a:t>Referencia</a:t>
            </a:r>
            <a:r>
              <a:rPr lang="es-ES" sz="1800" b="1" dirty="0" smtClean="0"/>
              <a:t>: LA0007</a:t>
            </a:r>
            <a:endParaRPr lang="es-ES" sz="1800" b="1" dirty="0"/>
          </a:p>
          <a:p>
            <a:r>
              <a:rPr lang="es-ES" dirty="0"/>
              <a:t>Salsa gourmet brava con toque picante elaborada de manera casera con </a:t>
            </a:r>
            <a:r>
              <a:rPr lang="es-ES" dirty="0" smtClean="0"/>
              <a:t> aceite </a:t>
            </a:r>
            <a:r>
              <a:rPr lang="es-ES" dirty="0"/>
              <a:t>de oliva de manera artesanal.</a:t>
            </a:r>
          </a:p>
          <a:p>
            <a:r>
              <a:rPr lang="es-ES" dirty="0"/>
              <a:t>310 </a:t>
            </a:r>
            <a:r>
              <a:rPr lang="es-ES" dirty="0" smtClean="0"/>
              <a:t>ml</a:t>
            </a:r>
            <a:endParaRPr lang="es-ES" dirty="0"/>
          </a:p>
          <a:p>
            <a:r>
              <a:rPr lang="es-ES" dirty="0"/>
              <a:t>Envase de cristal.</a:t>
            </a:r>
          </a:p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479" y="5949280"/>
            <a:ext cx="946597" cy="7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Administrador\Downloads\salsa-brava-seleccion-gourmet-310-l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3483669" cy="3483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36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447</Words>
  <Application>Microsoft Office PowerPoint</Application>
  <PresentationFormat>Presentación en pantalla (4:3)</PresentationFormat>
  <Paragraphs>61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Diapositiva 1</vt:lpstr>
      <vt:lpstr> </vt:lpstr>
      <vt:lpstr>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pc</cp:lastModifiedBy>
  <cp:revision>74</cp:revision>
  <dcterms:created xsi:type="dcterms:W3CDTF">2014-04-01T16:35:38Z</dcterms:created>
  <dcterms:modified xsi:type="dcterms:W3CDTF">2019-03-22T15:18:01Z</dcterms:modified>
</cp:coreProperties>
</file>