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7791729-9C99-4A36-8391-03F548B1EFF9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1B248-7197-4093-96FB-7135FCFA78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B029F16-B54C-40C3-A323-1198B4525711}" type="asst">
      <dgm:prSet phldrT="[Texto]"/>
      <dgm:spPr/>
      <dgm:t>
        <a:bodyPr/>
        <a:lstStyle/>
        <a:p>
          <a:r>
            <a:rPr lang="es-ES_tradnl" dirty="0" smtClean="0"/>
            <a:t>SECRETARIA</a:t>
          </a:r>
        </a:p>
        <a:p>
          <a:r>
            <a:rPr lang="es-ES_tradnl" dirty="0" smtClean="0"/>
            <a:t>(DIANA F. T.)</a:t>
          </a:r>
          <a:endParaRPr lang="es-ES" dirty="0"/>
        </a:p>
      </dgm:t>
    </dgm:pt>
    <dgm:pt modelId="{F0E5CC66-964F-483B-BD5D-F7386DC9CF08}" type="parTrans" cxnId="{177EDEC9-6B51-4835-B9AF-D4650585238A}">
      <dgm:prSet/>
      <dgm:spPr/>
      <dgm:t>
        <a:bodyPr/>
        <a:lstStyle/>
        <a:p>
          <a:endParaRPr lang="es-ES"/>
        </a:p>
      </dgm:t>
    </dgm:pt>
    <dgm:pt modelId="{8B368009-2851-49ED-9A35-D63CAF913638}" type="sibTrans" cxnId="{177EDEC9-6B51-4835-B9AF-D4650585238A}">
      <dgm:prSet/>
      <dgm:spPr/>
      <dgm:t>
        <a:bodyPr/>
        <a:lstStyle/>
        <a:p>
          <a:endParaRPr lang="es-ES"/>
        </a:p>
      </dgm:t>
    </dgm:pt>
    <dgm:pt modelId="{29DCEBFC-AFF0-42A7-AA2F-10C691AFEAE4}">
      <dgm:prSet phldrT="[Texto]"/>
      <dgm:spPr/>
      <dgm:t>
        <a:bodyPr/>
        <a:lstStyle/>
        <a:p>
          <a:r>
            <a:rPr lang="es-ES_tradnl" dirty="0" smtClean="0"/>
            <a:t>PRODUCCIÓN</a:t>
          </a:r>
        </a:p>
        <a:p>
          <a:r>
            <a:rPr lang="es-ES_tradnl" dirty="0" smtClean="0"/>
            <a:t>(ANGEL P.G.</a:t>
          </a:r>
        </a:p>
        <a:p>
          <a:r>
            <a:rPr lang="es-ES_tradnl" dirty="0" smtClean="0"/>
            <a:t>CRISTIAN R.C.)</a:t>
          </a:r>
          <a:endParaRPr lang="es-ES" dirty="0"/>
        </a:p>
      </dgm:t>
    </dgm:pt>
    <dgm:pt modelId="{B236A508-FDD3-4643-A639-65DCB5C59826}" type="parTrans" cxnId="{3A6A00D6-712A-4A5D-9917-4E894BD4F07B}">
      <dgm:prSet/>
      <dgm:spPr/>
      <dgm:t>
        <a:bodyPr/>
        <a:lstStyle/>
        <a:p>
          <a:endParaRPr lang="es-ES"/>
        </a:p>
      </dgm:t>
    </dgm:pt>
    <dgm:pt modelId="{41E47D97-4134-4797-B048-0B4FF8A00EC2}" type="sibTrans" cxnId="{3A6A00D6-712A-4A5D-9917-4E894BD4F07B}">
      <dgm:prSet/>
      <dgm:spPr/>
      <dgm:t>
        <a:bodyPr/>
        <a:lstStyle/>
        <a:p>
          <a:endParaRPr lang="es-ES"/>
        </a:p>
      </dgm:t>
    </dgm:pt>
    <dgm:pt modelId="{CC8615B1-F3F8-4324-A3CA-0CB1A52BEC2F}">
      <dgm:prSet phldrT="[Texto]"/>
      <dgm:spPr/>
      <dgm:t>
        <a:bodyPr/>
        <a:lstStyle/>
        <a:p>
          <a:r>
            <a:rPr lang="es-ES_tradnl" dirty="0" smtClean="0"/>
            <a:t>MARKETING</a:t>
          </a:r>
        </a:p>
        <a:p>
          <a:r>
            <a:rPr lang="es-ES_tradnl" dirty="0" smtClean="0"/>
            <a:t>(DIANA F.T.)</a:t>
          </a:r>
          <a:endParaRPr lang="es-ES" dirty="0"/>
        </a:p>
      </dgm:t>
    </dgm:pt>
    <dgm:pt modelId="{837F50AE-5539-4FA2-8CAF-A9928A7BF9CD}" type="parTrans" cxnId="{FC00A353-EBA1-4307-985C-458DC5FD282A}">
      <dgm:prSet/>
      <dgm:spPr/>
      <dgm:t>
        <a:bodyPr/>
        <a:lstStyle/>
        <a:p>
          <a:endParaRPr lang="es-ES"/>
        </a:p>
      </dgm:t>
    </dgm:pt>
    <dgm:pt modelId="{897D3364-3181-43F1-BB1E-C3940D637202}" type="sibTrans" cxnId="{FC00A353-EBA1-4307-985C-458DC5FD282A}">
      <dgm:prSet/>
      <dgm:spPr/>
      <dgm:t>
        <a:bodyPr/>
        <a:lstStyle/>
        <a:p>
          <a:endParaRPr lang="es-ES"/>
        </a:p>
      </dgm:t>
    </dgm:pt>
    <dgm:pt modelId="{C34F058E-6350-45E9-8301-8C3C73387965}">
      <dgm:prSet phldrT="[Texto]"/>
      <dgm:spPr/>
      <dgm:t>
        <a:bodyPr/>
        <a:lstStyle/>
        <a:p>
          <a:r>
            <a:rPr lang="es-ES_tradnl" dirty="0" smtClean="0"/>
            <a:t>CONTABILIDAD</a:t>
          </a:r>
        </a:p>
        <a:p>
          <a:r>
            <a:rPr lang="es-ES_tradnl" dirty="0" smtClean="0"/>
            <a:t>(MARCOS C.T.</a:t>
          </a:r>
        </a:p>
        <a:p>
          <a:r>
            <a:rPr lang="es-ES_tradnl" smtClean="0"/>
            <a:t>DANIEL B.C.(TESORERO))</a:t>
          </a:r>
          <a:endParaRPr lang="es-ES"/>
        </a:p>
      </dgm:t>
    </dgm:pt>
    <dgm:pt modelId="{897BC9C1-5AF3-482D-8C87-506D1A25E27B}" type="parTrans" cxnId="{1D8511B8-2CBA-4C5D-8731-1042DB2931D1}">
      <dgm:prSet/>
      <dgm:spPr/>
      <dgm:t>
        <a:bodyPr/>
        <a:lstStyle/>
        <a:p>
          <a:endParaRPr lang="es-ES"/>
        </a:p>
      </dgm:t>
    </dgm:pt>
    <dgm:pt modelId="{DEA8C83F-4467-4714-B2FC-AC54CCA5345A}" type="sibTrans" cxnId="{1D8511B8-2CBA-4C5D-8731-1042DB2931D1}">
      <dgm:prSet/>
      <dgm:spPr/>
      <dgm:t>
        <a:bodyPr/>
        <a:lstStyle/>
        <a:p>
          <a:endParaRPr lang="es-ES"/>
        </a:p>
      </dgm:t>
    </dgm:pt>
    <dgm:pt modelId="{A831D74C-61EB-449E-8252-3ED900FCBA7D}">
      <dgm:prSet phldrT="[Texto]"/>
      <dgm:spPr/>
      <dgm:t>
        <a:bodyPr/>
        <a:lstStyle/>
        <a:p>
          <a:r>
            <a:rPr lang="es-ES_tradnl" dirty="0" smtClean="0"/>
            <a:t>PRESIDENTE</a:t>
          </a:r>
        </a:p>
        <a:p>
          <a:r>
            <a:rPr lang="es-ES_tradnl" dirty="0" smtClean="0"/>
            <a:t>(ALVARO C.R.)</a:t>
          </a:r>
          <a:endParaRPr lang="es-ES" dirty="0"/>
        </a:p>
      </dgm:t>
    </dgm:pt>
    <dgm:pt modelId="{C7FA794E-4CC8-460D-A934-EBD03269E39F}" type="sibTrans" cxnId="{0C0F6DE8-CAEC-4824-B3D8-AC4BF956D546}">
      <dgm:prSet/>
      <dgm:spPr/>
      <dgm:t>
        <a:bodyPr/>
        <a:lstStyle/>
        <a:p>
          <a:endParaRPr lang="es-ES"/>
        </a:p>
      </dgm:t>
    </dgm:pt>
    <dgm:pt modelId="{3A521891-C2CC-4494-BDEF-9EBAE4034A6C}" type="parTrans" cxnId="{0C0F6DE8-CAEC-4824-B3D8-AC4BF956D546}">
      <dgm:prSet/>
      <dgm:spPr/>
      <dgm:t>
        <a:bodyPr/>
        <a:lstStyle/>
        <a:p>
          <a:endParaRPr lang="es-ES"/>
        </a:p>
      </dgm:t>
    </dgm:pt>
    <dgm:pt modelId="{C752D25B-EED3-4D9F-B038-5E9340577DFA}" type="pres">
      <dgm:prSet presAssocID="{1B01B248-7197-4093-96FB-7135FCFA78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3BCFD2-A76A-4FF0-AB0F-1B0712EE8164}" type="pres">
      <dgm:prSet presAssocID="{A831D74C-61EB-449E-8252-3ED900FCBA7D}" presName="hierRoot1" presStyleCnt="0">
        <dgm:presLayoutVars>
          <dgm:hierBranch val="init"/>
        </dgm:presLayoutVars>
      </dgm:prSet>
      <dgm:spPr/>
    </dgm:pt>
    <dgm:pt modelId="{B2731558-1AEF-4367-9D3D-3B101BC7D89D}" type="pres">
      <dgm:prSet presAssocID="{A831D74C-61EB-449E-8252-3ED900FCBA7D}" presName="rootComposite1" presStyleCnt="0"/>
      <dgm:spPr/>
    </dgm:pt>
    <dgm:pt modelId="{2A03F469-29F4-406E-918D-C7817A406D3D}" type="pres">
      <dgm:prSet presAssocID="{A831D74C-61EB-449E-8252-3ED900FCBA7D}" presName="rootText1" presStyleLbl="node0" presStyleIdx="0" presStyleCnt="1" custScaleX="1373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680C4F-979F-4695-8160-F93642D7E169}" type="pres">
      <dgm:prSet presAssocID="{A831D74C-61EB-449E-8252-3ED900FCBA7D}" presName="rootConnector1" presStyleLbl="node1" presStyleIdx="0" presStyleCnt="0"/>
      <dgm:spPr/>
    </dgm:pt>
    <dgm:pt modelId="{FF36631F-33E6-4590-B2CB-0D28200C973E}" type="pres">
      <dgm:prSet presAssocID="{A831D74C-61EB-449E-8252-3ED900FCBA7D}" presName="hierChild2" presStyleCnt="0"/>
      <dgm:spPr/>
    </dgm:pt>
    <dgm:pt modelId="{DB78EC21-9ED6-41E3-AF21-DEA8B959E28B}" type="pres">
      <dgm:prSet presAssocID="{B236A508-FDD3-4643-A639-65DCB5C59826}" presName="Name37" presStyleLbl="parChTrans1D2" presStyleIdx="0" presStyleCnt="4"/>
      <dgm:spPr/>
    </dgm:pt>
    <dgm:pt modelId="{0CB60998-282B-45F0-98A8-674AEC45B5BA}" type="pres">
      <dgm:prSet presAssocID="{29DCEBFC-AFF0-42A7-AA2F-10C691AFEAE4}" presName="hierRoot2" presStyleCnt="0">
        <dgm:presLayoutVars>
          <dgm:hierBranch val="init"/>
        </dgm:presLayoutVars>
      </dgm:prSet>
      <dgm:spPr/>
    </dgm:pt>
    <dgm:pt modelId="{C12D4DFF-7652-4D87-A0D8-858AD9DEDEEC}" type="pres">
      <dgm:prSet presAssocID="{29DCEBFC-AFF0-42A7-AA2F-10C691AFEAE4}" presName="rootComposite" presStyleCnt="0"/>
      <dgm:spPr/>
    </dgm:pt>
    <dgm:pt modelId="{FC991BA8-2354-4D9D-A6C1-EB03A992A38C}" type="pres">
      <dgm:prSet presAssocID="{29DCEBFC-AFF0-42A7-AA2F-10C691AFEAE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47B8F5-E886-436C-818A-6A13E1B93859}" type="pres">
      <dgm:prSet presAssocID="{29DCEBFC-AFF0-42A7-AA2F-10C691AFEAE4}" presName="rootConnector" presStyleLbl="node2" presStyleIdx="0" presStyleCnt="3"/>
      <dgm:spPr/>
    </dgm:pt>
    <dgm:pt modelId="{23C21887-B433-42E3-8EFB-FC7461D75C7D}" type="pres">
      <dgm:prSet presAssocID="{29DCEBFC-AFF0-42A7-AA2F-10C691AFEAE4}" presName="hierChild4" presStyleCnt="0"/>
      <dgm:spPr/>
    </dgm:pt>
    <dgm:pt modelId="{AAABEB27-F875-4611-9743-29A507DCDBBC}" type="pres">
      <dgm:prSet presAssocID="{29DCEBFC-AFF0-42A7-AA2F-10C691AFEAE4}" presName="hierChild5" presStyleCnt="0"/>
      <dgm:spPr/>
    </dgm:pt>
    <dgm:pt modelId="{12F65EE2-C5E3-41E8-B6A9-D52AE27C670F}" type="pres">
      <dgm:prSet presAssocID="{837F50AE-5539-4FA2-8CAF-A9928A7BF9CD}" presName="Name37" presStyleLbl="parChTrans1D2" presStyleIdx="1" presStyleCnt="4"/>
      <dgm:spPr/>
    </dgm:pt>
    <dgm:pt modelId="{F48D71ED-B810-4731-939D-75893B6059F8}" type="pres">
      <dgm:prSet presAssocID="{CC8615B1-F3F8-4324-A3CA-0CB1A52BEC2F}" presName="hierRoot2" presStyleCnt="0">
        <dgm:presLayoutVars>
          <dgm:hierBranch val="init"/>
        </dgm:presLayoutVars>
      </dgm:prSet>
      <dgm:spPr/>
    </dgm:pt>
    <dgm:pt modelId="{38B3F523-E650-4649-A06C-325988AC9DF0}" type="pres">
      <dgm:prSet presAssocID="{CC8615B1-F3F8-4324-A3CA-0CB1A52BEC2F}" presName="rootComposite" presStyleCnt="0"/>
      <dgm:spPr/>
    </dgm:pt>
    <dgm:pt modelId="{2DDE2FAA-283E-4298-A5D6-4AC7E13E6A9F}" type="pres">
      <dgm:prSet presAssocID="{CC8615B1-F3F8-4324-A3CA-0CB1A52BEC2F}" presName="rootText" presStyleLbl="node2" presStyleIdx="1" presStyleCnt="3">
        <dgm:presLayoutVars>
          <dgm:chPref val="3"/>
        </dgm:presLayoutVars>
      </dgm:prSet>
      <dgm:spPr/>
    </dgm:pt>
    <dgm:pt modelId="{4D71D69B-1FE1-4F7B-9A9F-E4BFFB0682E6}" type="pres">
      <dgm:prSet presAssocID="{CC8615B1-F3F8-4324-A3CA-0CB1A52BEC2F}" presName="rootConnector" presStyleLbl="node2" presStyleIdx="1" presStyleCnt="3"/>
      <dgm:spPr/>
    </dgm:pt>
    <dgm:pt modelId="{80C77E53-C938-47D2-A267-48613A28A31C}" type="pres">
      <dgm:prSet presAssocID="{CC8615B1-F3F8-4324-A3CA-0CB1A52BEC2F}" presName="hierChild4" presStyleCnt="0"/>
      <dgm:spPr/>
    </dgm:pt>
    <dgm:pt modelId="{B6A0AEFF-3CA2-4F15-9EAB-763F058AE04C}" type="pres">
      <dgm:prSet presAssocID="{CC8615B1-F3F8-4324-A3CA-0CB1A52BEC2F}" presName="hierChild5" presStyleCnt="0"/>
      <dgm:spPr/>
    </dgm:pt>
    <dgm:pt modelId="{C24790CD-4E81-4587-9CAE-71FD80B3B0E5}" type="pres">
      <dgm:prSet presAssocID="{897BC9C1-5AF3-482D-8C87-506D1A25E27B}" presName="Name37" presStyleLbl="parChTrans1D2" presStyleIdx="2" presStyleCnt="4"/>
      <dgm:spPr/>
    </dgm:pt>
    <dgm:pt modelId="{A678B206-150F-462B-958C-1A387ED1091B}" type="pres">
      <dgm:prSet presAssocID="{C34F058E-6350-45E9-8301-8C3C73387965}" presName="hierRoot2" presStyleCnt="0">
        <dgm:presLayoutVars>
          <dgm:hierBranch val="init"/>
        </dgm:presLayoutVars>
      </dgm:prSet>
      <dgm:spPr/>
    </dgm:pt>
    <dgm:pt modelId="{E00D1677-63B3-4868-800D-D82387B47044}" type="pres">
      <dgm:prSet presAssocID="{C34F058E-6350-45E9-8301-8C3C73387965}" presName="rootComposite" presStyleCnt="0"/>
      <dgm:spPr/>
    </dgm:pt>
    <dgm:pt modelId="{8F9982D9-4784-4360-8AEA-66005FA4AB38}" type="pres">
      <dgm:prSet presAssocID="{C34F058E-6350-45E9-8301-8C3C73387965}" presName="rootText" presStyleLbl="node2" presStyleIdx="2" presStyleCnt="3">
        <dgm:presLayoutVars>
          <dgm:chPref val="3"/>
        </dgm:presLayoutVars>
      </dgm:prSet>
      <dgm:spPr/>
    </dgm:pt>
    <dgm:pt modelId="{41CDC735-27D4-44B2-9EFB-E052E39C43A5}" type="pres">
      <dgm:prSet presAssocID="{C34F058E-6350-45E9-8301-8C3C73387965}" presName="rootConnector" presStyleLbl="node2" presStyleIdx="2" presStyleCnt="3"/>
      <dgm:spPr/>
    </dgm:pt>
    <dgm:pt modelId="{132934BA-E5CB-4048-9B11-EAA88ED08422}" type="pres">
      <dgm:prSet presAssocID="{C34F058E-6350-45E9-8301-8C3C73387965}" presName="hierChild4" presStyleCnt="0"/>
      <dgm:spPr/>
    </dgm:pt>
    <dgm:pt modelId="{E875D909-6A37-4017-B829-FF3F96A31922}" type="pres">
      <dgm:prSet presAssocID="{C34F058E-6350-45E9-8301-8C3C73387965}" presName="hierChild5" presStyleCnt="0"/>
      <dgm:spPr/>
    </dgm:pt>
    <dgm:pt modelId="{2D6CF7E8-3BCE-4C05-9F8A-4AA47AD67D65}" type="pres">
      <dgm:prSet presAssocID="{A831D74C-61EB-449E-8252-3ED900FCBA7D}" presName="hierChild3" presStyleCnt="0"/>
      <dgm:spPr/>
    </dgm:pt>
    <dgm:pt modelId="{6707E25C-1842-41B2-A67A-E4C1017D6CB5}" type="pres">
      <dgm:prSet presAssocID="{F0E5CC66-964F-483B-BD5D-F7386DC9CF08}" presName="Name111" presStyleLbl="parChTrans1D2" presStyleIdx="3" presStyleCnt="4"/>
      <dgm:spPr/>
    </dgm:pt>
    <dgm:pt modelId="{B42D2578-4815-445F-AB60-DAE832309483}" type="pres">
      <dgm:prSet presAssocID="{3B029F16-B54C-40C3-A323-1198B4525711}" presName="hierRoot3" presStyleCnt="0">
        <dgm:presLayoutVars>
          <dgm:hierBranch val="init"/>
        </dgm:presLayoutVars>
      </dgm:prSet>
      <dgm:spPr/>
    </dgm:pt>
    <dgm:pt modelId="{8AD7FCC1-9B3C-4CF2-A31B-1C1B2BDD3B49}" type="pres">
      <dgm:prSet presAssocID="{3B029F16-B54C-40C3-A323-1198B4525711}" presName="rootComposite3" presStyleCnt="0"/>
      <dgm:spPr/>
    </dgm:pt>
    <dgm:pt modelId="{2C61B3A5-3E43-45B0-8A06-B3500076ABC6}" type="pres">
      <dgm:prSet presAssocID="{3B029F16-B54C-40C3-A323-1198B4525711}" presName="rootText3" presStyleLbl="asst1" presStyleIdx="0" presStyleCnt="1" custScaleX="137583">
        <dgm:presLayoutVars>
          <dgm:chPref val="3"/>
        </dgm:presLayoutVars>
      </dgm:prSet>
      <dgm:spPr/>
    </dgm:pt>
    <dgm:pt modelId="{ED210D17-D88B-4BEE-8F95-7043E1E17FAD}" type="pres">
      <dgm:prSet presAssocID="{3B029F16-B54C-40C3-A323-1198B4525711}" presName="rootConnector3" presStyleLbl="asst1" presStyleIdx="0" presStyleCnt="1"/>
      <dgm:spPr/>
    </dgm:pt>
    <dgm:pt modelId="{9F1F2E26-788B-410C-BB6A-BDE25258D62B}" type="pres">
      <dgm:prSet presAssocID="{3B029F16-B54C-40C3-A323-1198B4525711}" presName="hierChild6" presStyleCnt="0"/>
      <dgm:spPr/>
    </dgm:pt>
    <dgm:pt modelId="{03781F86-7104-4CA4-8357-464D927D269A}" type="pres">
      <dgm:prSet presAssocID="{3B029F16-B54C-40C3-A323-1198B4525711}" presName="hierChild7" presStyleCnt="0"/>
      <dgm:spPr/>
    </dgm:pt>
  </dgm:ptLst>
  <dgm:cxnLst>
    <dgm:cxn modelId="{71839310-539F-41F0-9A46-DE050E161EF0}" type="presOf" srcId="{837F50AE-5539-4FA2-8CAF-A9928A7BF9CD}" destId="{12F65EE2-C5E3-41E8-B6A9-D52AE27C670F}" srcOrd="0" destOrd="0" presId="urn:microsoft.com/office/officeart/2005/8/layout/orgChart1"/>
    <dgm:cxn modelId="{820052A4-4DDD-4FD9-B8DC-B606F607A5D9}" type="presOf" srcId="{1B01B248-7197-4093-96FB-7135FCFA782D}" destId="{C752D25B-EED3-4D9F-B038-5E9340577DFA}" srcOrd="0" destOrd="0" presId="urn:microsoft.com/office/officeart/2005/8/layout/orgChart1"/>
    <dgm:cxn modelId="{1D8511B8-2CBA-4C5D-8731-1042DB2931D1}" srcId="{A831D74C-61EB-449E-8252-3ED900FCBA7D}" destId="{C34F058E-6350-45E9-8301-8C3C73387965}" srcOrd="3" destOrd="0" parTransId="{897BC9C1-5AF3-482D-8C87-506D1A25E27B}" sibTransId="{DEA8C83F-4467-4714-B2FC-AC54CCA5345A}"/>
    <dgm:cxn modelId="{74EDEA38-1955-456F-BE32-4C4B95F62057}" type="presOf" srcId="{3B029F16-B54C-40C3-A323-1198B4525711}" destId="{ED210D17-D88B-4BEE-8F95-7043E1E17FAD}" srcOrd="1" destOrd="0" presId="urn:microsoft.com/office/officeart/2005/8/layout/orgChart1"/>
    <dgm:cxn modelId="{60144C49-8E3F-4175-B0E3-22CF2A80D46D}" type="presOf" srcId="{F0E5CC66-964F-483B-BD5D-F7386DC9CF08}" destId="{6707E25C-1842-41B2-A67A-E4C1017D6CB5}" srcOrd="0" destOrd="0" presId="urn:microsoft.com/office/officeart/2005/8/layout/orgChart1"/>
    <dgm:cxn modelId="{177EDEC9-6B51-4835-B9AF-D4650585238A}" srcId="{A831D74C-61EB-449E-8252-3ED900FCBA7D}" destId="{3B029F16-B54C-40C3-A323-1198B4525711}" srcOrd="0" destOrd="0" parTransId="{F0E5CC66-964F-483B-BD5D-F7386DC9CF08}" sibTransId="{8B368009-2851-49ED-9A35-D63CAF913638}"/>
    <dgm:cxn modelId="{50EAE951-9429-4121-9E72-1487901928C4}" type="presOf" srcId="{CC8615B1-F3F8-4324-A3CA-0CB1A52BEC2F}" destId="{2DDE2FAA-283E-4298-A5D6-4AC7E13E6A9F}" srcOrd="0" destOrd="0" presId="urn:microsoft.com/office/officeart/2005/8/layout/orgChart1"/>
    <dgm:cxn modelId="{1686532B-B370-495B-A65F-06E524DB725A}" type="presOf" srcId="{A831D74C-61EB-449E-8252-3ED900FCBA7D}" destId="{FF680C4F-979F-4695-8160-F93642D7E169}" srcOrd="1" destOrd="0" presId="urn:microsoft.com/office/officeart/2005/8/layout/orgChart1"/>
    <dgm:cxn modelId="{920CC2E9-2E6F-4F81-A889-88E3EBB07B9C}" type="presOf" srcId="{C34F058E-6350-45E9-8301-8C3C73387965}" destId="{41CDC735-27D4-44B2-9EFB-E052E39C43A5}" srcOrd="1" destOrd="0" presId="urn:microsoft.com/office/officeart/2005/8/layout/orgChart1"/>
    <dgm:cxn modelId="{411CD74E-9836-49FA-9596-ECA527ED3BCF}" type="presOf" srcId="{3B029F16-B54C-40C3-A323-1198B4525711}" destId="{2C61B3A5-3E43-45B0-8A06-B3500076ABC6}" srcOrd="0" destOrd="0" presId="urn:microsoft.com/office/officeart/2005/8/layout/orgChart1"/>
    <dgm:cxn modelId="{0C0F6DE8-CAEC-4824-B3D8-AC4BF956D546}" srcId="{1B01B248-7197-4093-96FB-7135FCFA782D}" destId="{A831D74C-61EB-449E-8252-3ED900FCBA7D}" srcOrd="0" destOrd="0" parTransId="{3A521891-C2CC-4494-BDEF-9EBAE4034A6C}" sibTransId="{C7FA794E-4CC8-460D-A934-EBD03269E39F}"/>
    <dgm:cxn modelId="{FC00A353-EBA1-4307-985C-458DC5FD282A}" srcId="{A831D74C-61EB-449E-8252-3ED900FCBA7D}" destId="{CC8615B1-F3F8-4324-A3CA-0CB1A52BEC2F}" srcOrd="2" destOrd="0" parTransId="{837F50AE-5539-4FA2-8CAF-A9928A7BF9CD}" sibTransId="{897D3364-3181-43F1-BB1E-C3940D637202}"/>
    <dgm:cxn modelId="{E8308723-78B0-49B0-A7BA-5B6290BC9C89}" type="presOf" srcId="{C34F058E-6350-45E9-8301-8C3C73387965}" destId="{8F9982D9-4784-4360-8AEA-66005FA4AB38}" srcOrd="0" destOrd="0" presId="urn:microsoft.com/office/officeart/2005/8/layout/orgChart1"/>
    <dgm:cxn modelId="{4DE044A3-AFB2-49CE-B595-EE695D1859F2}" type="presOf" srcId="{A831D74C-61EB-449E-8252-3ED900FCBA7D}" destId="{2A03F469-29F4-406E-918D-C7817A406D3D}" srcOrd="0" destOrd="0" presId="urn:microsoft.com/office/officeart/2005/8/layout/orgChart1"/>
    <dgm:cxn modelId="{EE929C7F-054C-40BF-A8BB-B25BD23D023F}" type="presOf" srcId="{B236A508-FDD3-4643-A639-65DCB5C59826}" destId="{DB78EC21-9ED6-41E3-AF21-DEA8B959E28B}" srcOrd="0" destOrd="0" presId="urn:microsoft.com/office/officeart/2005/8/layout/orgChart1"/>
    <dgm:cxn modelId="{3A6A00D6-712A-4A5D-9917-4E894BD4F07B}" srcId="{A831D74C-61EB-449E-8252-3ED900FCBA7D}" destId="{29DCEBFC-AFF0-42A7-AA2F-10C691AFEAE4}" srcOrd="1" destOrd="0" parTransId="{B236A508-FDD3-4643-A639-65DCB5C59826}" sibTransId="{41E47D97-4134-4797-B048-0B4FF8A00EC2}"/>
    <dgm:cxn modelId="{8E1C4BA2-9342-4CC3-B835-7B3B13B1842A}" type="presOf" srcId="{29DCEBFC-AFF0-42A7-AA2F-10C691AFEAE4}" destId="{4F47B8F5-E886-436C-818A-6A13E1B93859}" srcOrd="1" destOrd="0" presId="urn:microsoft.com/office/officeart/2005/8/layout/orgChart1"/>
    <dgm:cxn modelId="{ACA979D3-3602-43D3-A9DC-E12F08B5D09F}" type="presOf" srcId="{29DCEBFC-AFF0-42A7-AA2F-10C691AFEAE4}" destId="{FC991BA8-2354-4D9D-A6C1-EB03A992A38C}" srcOrd="0" destOrd="0" presId="urn:microsoft.com/office/officeart/2005/8/layout/orgChart1"/>
    <dgm:cxn modelId="{56B82378-96E7-47FF-BE1E-A4F18F3093D7}" type="presOf" srcId="{CC8615B1-F3F8-4324-A3CA-0CB1A52BEC2F}" destId="{4D71D69B-1FE1-4F7B-9A9F-E4BFFB0682E6}" srcOrd="1" destOrd="0" presId="urn:microsoft.com/office/officeart/2005/8/layout/orgChart1"/>
    <dgm:cxn modelId="{D7C483C1-237D-4274-B0B0-895AE7C03F65}" type="presOf" srcId="{897BC9C1-5AF3-482D-8C87-506D1A25E27B}" destId="{C24790CD-4E81-4587-9CAE-71FD80B3B0E5}" srcOrd="0" destOrd="0" presId="urn:microsoft.com/office/officeart/2005/8/layout/orgChart1"/>
    <dgm:cxn modelId="{F36FD461-57F0-400A-BA13-58D221D56194}" type="presParOf" srcId="{C752D25B-EED3-4D9F-B038-5E9340577DFA}" destId="{CA3BCFD2-A76A-4FF0-AB0F-1B0712EE8164}" srcOrd="0" destOrd="0" presId="urn:microsoft.com/office/officeart/2005/8/layout/orgChart1"/>
    <dgm:cxn modelId="{2D1B86E8-1481-45A0-9A78-1A2ADCEA8CCD}" type="presParOf" srcId="{CA3BCFD2-A76A-4FF0-AB0F-1B0712EE8164}" destId="{B2731558-1AEF-4367-9D3D-3B101BC7D89D}" srcOrd="0" destOrd="0" presId="urn:microsoft.com/office/officeart/2005/8/layout/orgChart1"/>
    <dgm:cxn modelId="{EB944182-5D20-4B27-B062-E5422053D259}" type="presParOf" srcId="{B2731558-1AEF-4367-9D3D-3B101BC7D89D}" destId="{2A03F469-29F4-406E-918D-C7817A406D3D}" srcOrd="0" destOrd="0" presId="urn:microsoft.com/office/officeart/2005/8/layout/orgChart1"/>
    <dgm:cxn modelId="{AFDFF81B-90B2-4758-A3E3-99E370D58531}" type="presParOf" srcId="{B2731558-1AEF-4367-9D3D-3B101BC7D89D}" destId="{FF680C4F-979F-4695-8160-F93642D7E169}" srcOrd="1" destOrd="0" presId="urn:microsoft.com/office/officeart/2005/8/layout/orgChart1"/>
    <dgm:cxn modelId="{625C5D0E-8136-4058-89FD-50DA772D08A9}" type="presParOf" srcId="{CA3BCFD2-A76A-4FF0-AB0F-1B0712EE8164}" destId="{FF36631F-33E6-4590-B2CB-0D28200C973E}" srcOrd="1" destOrd="0" presId="urn:microsoft.com/office/officeart/2005/8/layout/orgChart1"/>
    <dgm:cxn modelId="{542CC80E-209F-4B4A-B7B8-3BFA5F530BF9}" type="presParOf" srcId="{FF36631F-33E6-4590-B2CB-0D28200C973E}" destId="{DB78EC21-9ED6-41E3-AF21-DEA8B959E28B}" srcOrd="0" destOrd="0" presId="urn:microsoft.com/office/officeart/2005/8/layout/orgChart1"/>
    <dgm:cxn modelId="{A1528B1B-69C8-4530-A773-6411AF164E28}" type="presParOf" srcId="{FF36631F-33E6-4590-B2CB-0D28200C973E}" destId="{0CB60998-282B-45F0-98A8-674AEC45B5BA}" srcOrd="1" destOrd="0" presId="urn:microsoft.com/office/officeart/2005/8/layout/orgChart1"/>
    <dgm:cxn modelId="{28C3C1E2-2337-4302-AB3A-5438E4C9D12A}" type="presParOf" srcId="{0CB60998-282B-45F0-98A8-674AEC45B5BA}" destId="{C12D4DFF-7652-4D87-A0D8-858AD9DEDEEC}" srcOrd="0" destOrd="0" presId="urn:microsoft.com/office/officeart/2005/8/layout/orgChart1"/>
    <dgm:cxn modelId="{8F599BB0-4A1E-4C31-A4A1-6401757C4A9F}" type="presParOf" srcId="{C12D4DFF-7652-4D87-A0D8-858AD9DEDEEC}" destId="{FC991BA8-2354-4D9D-A6C1-EB03A992A38C}" srcOrd="0" destOrd="0" presId="urn:microsoft.com/office/officeart/2005/8/layout/orgChart1"/>
    <dgm:cxn modelId="{1673C6B3-B14E-477F-AD1E-9A1D67C17939}" type="presParOf" srcId="{C12D4DFF-7652-4D87-A0D8-858AD9DEDEEC}" destId="{4F47B8F5-E886-436C-818A-6A13E1B93859}" srcOrd="1" destOrd="0" presId="urn:microsoft.com/office/officeart/2005/8/layout/orgChart1"/>
    <dgm:cxn modelId="{A73E3B02-34BA-4C08-986C-9BA150159568}" type="presParOf" srcId="{0CB60998-282B-45F0-98A8-674AEC45B5BA}" destId="{23C21887-B433-42E3-8EFB-FC7461D75C7D}" srcOrd="1" destOrd="0" presId="urn:microsoft.com/office/officeart/2005/8/layout/orgChart1"/>
    <dgm:cxn modelId="{EF86CFC1-C83D-4127-B700-AF7079D79063}" type="presParOf" srcId="{0CB60998-282B-45F0-98A8-674AEC45B5BA}" destId="{AAABEB27-F875-4611-9743-29A507DCDBBC}" srcOrd="2" destOrd="0" presId="urn:microsoft.com/office/officeart/2005/8/layout/orgChart1"/>
    <dgm:cxn modelId="{9C84A43F-7236-4F3F-A1CC-C0A7A3C43C4E}" type="presParOf" srcId="{FF36631F-33E6-4590-B2CB-0D28200C973E}" destId="{12F65EE2-C5E3-41E8-B6A9-D52AE27C670F}" srcOrd="2" destOrd="0" presId="urn:microsoft.com/office/officeart/2005/8/layout/orgChart1"/>
    <dgm:cxn modelId="{593C5DC0-F088-4366-8D98-9EA5E048A5FC}" type="presParOf" srcId="{FF36631F-33E6-4590-B2CB-0D28200C973E}" destId="{F48D71ED-B810-4731-939D-75893B6059F8}" srcOrd="3" destOrd="0" presId="urn:microsoft.com/office/officeart/2005/8/layout/orgChart1"/>
    <dgm:cxn modelId="{832273B8-1ACB-42E1-80BD-68E6BF2C8738}" type="presParOf" srcId="{F48D71ED-B810-4731-939D-75893B6059F8}" destId="{38B3F523-E650-4649-A06C-325988AC9DF0}" srcOrd="0" destOrd="0" presId="urn:microsoft.com/office/officeart/2005/8/layout/orgChart1"/>
    <dgm:cxn modelId="{3567F9EF-BFE0-4AB5-AA92-EAB92DD70CE4}" type="presParOf" srcId="{38B3F523-E650-4649-A06C-325988AC9DF0}" destId="{2DDE2FAA-283E-4298-A5D6-4AC7E13E6A9F}" srcOrd="0" destOrd="0" presId="urn:microsoft.com/office/officeart/2005/8/layout/orgChart1"/>
    <dgm:cxn modelId="{DD504AA3-12E3-4721-80DA-45C78A4BFE8A}" type="presParOf" srcId="{38B3F523-E650-4649-A06C-325988AC9DF0}" destId="{4D71D69B-1FE1-4F7B-9A9F-E4BFFB0682E6}" srcOrd="1" destOrd="0" presId="urn:microsoft.com/office/officeart/2005/8/layout/orgChart1"/>
    <dgm:cxn modelId="{1AA3592D-584A-4E5D-8CEA-D9011DE8A9B5}" type="presParOf" srcId="{F48D71ED-B810-4731-939D-75893B6059F8}" destId="{80C77E53-C938-47D2-A267-48613A28A31C}" srcOrd="1" destOrd="0" presId="urn:microsoft.com/office/officeart/2005/8/layout/orgChart1"/>
    <dgm:cxn modelId="{4CF82D25-A4A5-49B9-A31D-C9F2C69F25EC}" type="presParOf" srcId="{F48D71ED-B810-4731-939D-75893B6059F8}" destId="{B6A0AEFF-3CA2-4F15-9EAB-763F058AE04C}" srcOrd="2" destOrd="0" presId="urn:microsoft.com/office/officeart/2005/8/layout/orgChart1"/>
    <dgm:cxn modelId="{196EE900-BC1E-40CD-8122-E673CFEAD028}" type="presParOf" srcId="{FF36631F-33E6-4590-B2CB-0D28200C973E}" destId="{C24790CD-4E81-4587-9CAE-71FD80B3B0E5}" srcOrd="4" destOrd="0" presId="urn:microsoft.com/office/officeart/2005/8/layout/orgChart1"/>
    <dgm:cxn modelId="{FA7CDB25-C752-4910-A8A0-5B9C1375AC98}" type="presParOf" srcId="{FF36631F-33E6-4590-B2CB-0D28200C973E}" destId="{A678B206-150F-462B-958C-1A387ED1091B}" srcOrd="5" destOrd="0" presId="urn:microsoft.com/office/officeart/2005/8/layout/orgChart1"/>
    <dgm:cxn modelId="{45527372-90D4-4001-A65A-16D293E05325}" type="presParOf" srcId="{A678B206-150F-462B-958C-1A387ED1091B}" destId="{E00D1677-63B3-4868-800D-D82387B47044}" srcOrd="0" destOrd="0" presId="urn:microsoft.com/office/officeart/2005/8/layout/orgChart1"/>
    <dgm:cxn modelId="{92926ABC-0214-4EBA-8E3A-E44C87BEB2DD}" type="presParOf" srcId="{E00D1677-63B3-4868-800D-D82387B47044}" destId="{8F9982D9-4784-4360-8AEA-66005FA4AB38}" srcOrd="0" destOrd="0" presId="urn:microsoft.com/office/officeart/2005/8/layout/orgChart1"/>
    <dgm:cxn modelId="{173E7673-EE00-4746-BF60-8EA116F8FBEE}" type="presParOf" srcId="{E00D1677-63B3-4868-800D-D82387B47044}" destId="{41CDC735-27D4-44B2-9EFB-E052E39C43A5}" srcOrd="1" destOrd="0" presId="urn:microsoft.com/office/officeart/2005/8/layout/orgChart1"/>
    <dgm:cxn modelId="{A22DAE29-06D2-460C-BD51-A7655169A8A4}" type="presParOf" srcId="{A678B206-150F-462B-958C-1A387ED1091B}" destId="{132934BA-E5CB-4048-9B11-EAA88ED08422}" srcOrd="1" destOrd="0" presId="urn:microsoft.com/office/officeart/2005/8/layout/orgChart1"/>
    <dgm:cxn modelId="{919F347F-78FF-44BF-855D-BEBA4F503A73}" type="presParOf" srcId="{A678B206-150F-462B-958C-1A387ED1091B}" destId="{E875D909-6A37-4017-B829-FF3F96A31922}" srcOrd="2" destOrd="0" presId="urn:microsoft.com/office/officeart/2005/8/layout/orgChart1"/>
    <dgm:cxn modelId="{D09CAACA-D3A9-446F-8ED9-D11C60259150}" type="presParOf" srcId="{CA3BCFD2-A76A-4FF0-AB0F-1B0712EE8164}" destId="{2D6CF7E8-3BCE-4C05-9F8A-4AA47AD67D65}" srcOrd="2" destOrd="0" presId="urn:microsoft.com/office/officeart/2005/8/layout/orgChart1"/>
    <dgm:cxn modelId="{A39F2C8C-71C5-46EB-B3BE-3F4E890E0ECF}" type="presParOf" srcId="{2D6CF7E8-3BCE-4C05-9F8A-4AA47AD67D65}" destId="{6707E25C-1842-41B2-A67A-E4C1017D6CB5}" srcOrd="0" destOrd="0" presId="urn:microsoft.com/office/officeart/2005/8/layout/orgChart1"/>
    <dgm:cxn modelId="{0A7F92FB-D4D6-4415-86F2-DA27AFF4CCC5}" type="presParOf" srcId="{2D6CF7E8-3BCE-4C05-9F8A-4AA47AD67D65}" destId="{B42D2578-4815-445F-AB60-DAE832309483}" srcOrd="1" destOrd="0" presId="urn:microsoft.com/office/officeart/2005/8/layout/orgChart1"/>
    <dgm:cxn modelId="{817BC987-F20B-4C7C-A0E9-6F78DE1889CC}" type="presParOf" srcId="{B42D2578-4815-445F-AB60-DAE832309483}" destId="{8AD7FCC1-9B3C-4CF2-A31B-1C1B2BDD3B49}" srcOrd="0" destOrd="0" presId="urn:microsoft.com/office/officeart/2005/8/layout/orgChart1"/>
    <dgm:cxn modelId="{EA935B75-5F6C-48EF-A585-30900B327E8F}" type="presParOf" srcId="{8AD7FCC1-9B3C-4CF2-A31B-1C1B2BDD3B49}" destId="{2C61B3A5-3E43-45B0-8A06-B3500076ABC6}" srcOrd="0" destOrd="0" presId="urn:microsoft.com/office/officeart/2005/8/layout/orgChart1"/>
    <dgm:cxn modelId="{71D6E7E3-26EA-4D06-BAB2-4D11953C30AF}" type="presParOf" srcId="{8AD7FCC1-9B3C-4CF2-A31B-1C1B2BDD3B49}" destId="{ED210D17-D88B-4BEE-8F95-7043E1E17FAD}" srcOrd="1" destOrd="0" presId="urn:microsoft.com/office/officeart/2005/8/layout/orgChart1"/>
    <dgm:cxn modelId="{7B621D5A-A886-46AA-B415-7273CF8BEA07}" type="presParOf" srcId="{B42D2578-4815-445F-AB60-DAE832309483}" destId="{9F1F2E26-788B-410C-BB6A-BDE25258D62B}" srcOrd="1" destOrd="0" presId="urn:microsoft.com/office/officeart/2005/8/layout/orgChart1"/>
    <dgm:cxn modelId="{6EA407D4-0CB9-4565-80CD-96A0819E0FB7}" type="presParOf" srcId="{B42D2578-4815-445F-AB60-DAE832309483}" destId="{03781F86-7104-4CA4-8357-464D927D26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7E25C-1842-41B2-A67A-E4C1017D6CB5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90CD-4E81-4587-9CAE-71FD80B3B0E5}">
      <dsp:nvSpPr>
        <dsp:cNvPr id="0" name=""/>
        <dsp:cNvSpPr/>
      </dsp:nvSpPr>
      <dsp:spPr>
        <a:xfrm>
          <a:off x="3048000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65EE2-C5E3-41E8-B6A9-D52AE27C670F}">
      <dsp:nvSpPr>
        <dsp:cNvPr id="0" name=""/>
        <dsp:cNvSpPr/>
      </dsp:nvSpPr>
      <dsp:spPr>
        <a:xfrm>
          <a:off x="3002280" y="1212180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8EC21-9ED6-41E3-AF21-DEA8B959E28B}">
      <dsp:nvSpPr>
        <dsp:cNvPr id="0" name=""/>
        <dsp:cNvSpPr/>
      </dsp:nvSpPr>
      <dsp:spPr>
        <a:xfrm>
          <a:off x="891517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3F469-29F4-406E-918D-C7817A406D3D}">
      <dsp:nvSpPr>
        <dsp:cNvPr id="0" name=""/>
        <dsp:cNvSpPr/>
      </dsp:nvSpPr>
      <dsp:spPr>
        <a:xfrm>
          <a:off x="1823866" y="321071"/>
          <a:ext cx="244826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PRESIDENTE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(ALVARO C.R.)</a:t>
          </a:r>
          <a:endParaRPr lang="es-ES" sz="1300" kern="1200" dirty="0"/>
        </a:p>
      </dsp:txBody>
      <dsp:txXfrm>
        <a:off x="1823866" y="321071"/>
        <a:ext cx="2448266" cy="891108"/>
      </dsp:txXfrm>
    </dsp:sp>
    <dsp:sp modelId="{FC991BA8-2354-4D9D-A6C1-EB03A992A38C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PRODUCCIÓN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(ANGEL P.G.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CRISTIAN R.C.)</a:t>
          </a:r>
          <a:endParaRPr lang="es-ES" sz="1300" kern="1200" dirty="0"/>
        </a:p>
      </dsp:txBody>
      <dsp:txXfrm>
        <a:off x="409" y="2851819"/>
        <a:ext cx="1782216" cy="891108"/>
      </dsp:txXfrm>
    </dsp:sp>
    <dsp:sp modelId="{2DDE2FAA-283E-4298-A5D6-4AC7E13E6A9F}">
      <dsp:nvSpPr>
        <dsp:cNvPr id="0" name=""/>
        <dsp:cNvSpPr/>
      </dsp:nvSpPr>
      <dsp:spPr>
        <a:xfrm>
          <a:off x="2156891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MARKETING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(DIANA F.T.)</a:t>
          </a:r>
          <a:endParaRPr lang="es-ES" sz="1300" kern="1200" dirty="0"/>
        </a:p>
      </dsp:txBody>
      <dsp:txXfrm>
        <a:off x="2156891" y="2851819"/>
        <a:ext cx="1782216" cy="891108"/>
      </dsp:txXfrm>
    </dsp:sp>
    <dsp:sp modelId="{8F9982D9-4784-4360-8AEA-66005FA4AB38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CONTABILIDAD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(MARCOS C.T.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smtClean="0"/>
            <a:t>DANIEL B.C.(TESORERO))</a:t>
          </a:r>
          <a:endParaRPr lang="es-ES" sz="1300" kern="1200"/>
        </a:p>
      </dsp:txBody>
      <dsp:txXfrm>
        <a:off x="4313373" y="2851819"/>
        <a:ext cx="1782216" cy="891108"/>
      </dsp:txXfrm>
    </dsp:sp>
    <dsp:sp modelId="{2C61B3A5-3E43-45B0-8A06-B3500076ABC6}">
      <dsp:nvSpPr>
        <dsp:cNvPr id="0" name=""/>
        <dsp:cNvSpPr/>
      </dsp:nvSpPr>
      <dsp:spPr>
        <a:xfrm>
          <a:off x="408839" y="1586445"/>
          <a:ext cx="2452027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SECRETARIA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(DIANA F. T.)</a:t>
          </a:r>
          <a:endParaRPr lang="es-ES" sz="1300" kern="1200" dirty="0"/>
        </a:p>
      </dsp:txBody>
      <dsp:txXfrm>
        <a:off x="408839" y="1586445"/>
        <a:ext cx="2452027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92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4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55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30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1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0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85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0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5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2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15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5451-B3E6-455F-B3A3-51F0A92A2BA3}" type="datetimeFigureOut">
              <a:rPr lang="es-ES" smtClean="0"/>
              <a:t>14/12/2018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3676-B379-4F31-808C-096EA3F54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4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965151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0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Organizacion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2018-12-14T08:01:08Z</dcterms:created>
  <dcterms:modified xsi:type="dcterms:W3CDTF">2018-12-14T08:19:04Z</dcterms:modified>
</cp:coreProperties>
</file>