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sldIdLst>
    <p:sldId id="256" r:id="rId2"/>
    <p:sldId id="284" r:id="rId3"/>
    <p:sldId id="285" r:id="rId4"/>
    <p:sldId id="257" r:id="rId5"/>
    <p:sldId id="270" r:id="rId6"/>
    <p:sldId id="258" r:id="rId7"/>
    <p:sldId id="259" r:id="rId8"/>
    <p:sldId id="260" r:id="rId9"/>
    <p:sldId id="261" r:id="rId10"/>
    <p:sldId id="272" r:id="rId11"/>
    <p:sldId id="263" r:id="rId12"/>
    <p:sldId id="287" r:id="rId13"/>
    <p:sldId id="286" r:id="rId14"/>
    <p:sldId id="265" r:id="rId15"/>
    <p:sldId id="266" r:id="rId16"/>
    <p:sldId id="271" r:id="rId17"/>
    <p:sldId id="273" r:id="rId18"/>
    <p:sldId id="264" r:id="rId19"/>
    <p:sldId id="276" r:id="rId20"/>
    <p:sldId id="277" r:id="rId21"/>
    <p:sldId id="280" r:id="rId22"/>
    <p:sldId id="281" r:id="rId23"/>
    <p:sldId id="282" r:id="rId24"/>
    <p:sldId id="283" r:id="rId25"/>
    <p:sldId id="267" r:id="rId26"/>
    <p:sldId id="268" r:id="rId27"/>
    <p:sldId id="269" r:id="rId28"/>
    <p:sldId id="274" r:id="rId29"/>
    <p:sldId id="278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ana Escudero" initials="YE" lastIdx="1" clrIdx="0">
    <p:extLst>
      <p:ext uri="{19B8F6BF-5375-455C-9EA6-DF929625EA0E}">
        <p15:presenceInfo xmlns:p15="http://schemas.microsoft.com/office/powerpoint/2012/main" userId="9ff336307e5067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perez perez" userId="d16eeaa18788d2d4" providerId="LiveId" clId="{F1C7C040-603E-F647-BD4A-F6ECEECC16F5}"/>
    <pc:docChg chg="custSel addSld modSld sldOrd">
      <pc:chgData name="lara perez perez" userId="d16eeaa18788d2d4" providerId="LiveId" clId="{F1C7C040-603E-F647-BD4A-F6ECEECC16F5}" dt="2019-03-14T13:10:56.112" v="2717" actId="1076"/>
      <pc:docMkLst>
        <pc:docMk/>
      </pc:docMkLst>
      <pc:sldChg chg="addSp modSp">
        <pc:chgData name="lara perez perez" userId="d16eeaa18788d2d4" providerId="LiveId" clId="{F1C7C040-603E-F647-BD4A-F6ECEECC16F5}" dt="2019-03-14T12:18:07.971" v="1766" actId="732"/>
        <pc:sldMkLst>
          <pc:docMk/>
          <pc:sldMk cId="3608646824" sldId="256"/>
        </pc:sldMkLst>
        <pc:spChg chg="mod">
          <ac:chgData name="lara perez perez" userId="d16eeaa18788d2d4" providerId="LiveId" clId="{F1C7C040-603E-F647-BD4A-F6ECEECC16F5}" dt="2019-03-14T12:16:45.023" v="1760" actId="1076"/>
          <ac:spMkLst>
            <pc:docMk/>
            <pc:sldMk cId="3608646824" sldId="256"/>
            <ac:spMk id="2" creationId="{4D78FB62-6DAD-5549-ACA1-6040D4E60217}"/>
          </ac:spMkLst>
        </pc:spChg>
        <pc:spChg chg="mod">
          <ac:chgData name="lara perez perez" userId="d16eeaa18788d2d4" providerId="LiveId" clId="{F1C7C040-603E-F647-BD4A-F6ECEECC16F5}" dt="2019-03-12T12:37:14.844" v="124" actId="1076"/>
          <ac:spMkLst>
            <pc:docMk/>
            <pc:sldMk cId="3608646824" sldId="256"/>
            <ac:spMk id="3" creationId="{2AE2C90F-EF35-8B4B-8640-6DD6BD9B3519}"/>
          </ac:spMkLst>
        </pc:spChg>
        <pc:spChg chg="add mod">
          <ac:chgData name="lara perez perez" userId="d16eeaa18788d2d4" providerId="LiveId" clId="{F1C7C040-603E-F647-BD4A-F6ECEECC16F5}" dt="2019-03-12T12:37:30.892" v="129" actId="1076"/>
          <ac:spMkLst>
            <pc:docMk/>
            <pc:sldMk cId="3608646824" sldId="256"/>
            <ac:spMk id="4" creationId="{1051DB69-769D-7C4B-BA6D-16359DB99D18}"/>
          </ac:spMkLst>
        </pc:spChg>
        <pc:picChg chg="add mod modCrop">
          <ac:chgData name="lara perez perez" userId="d16eeaa18788d2d4" providerId="LiveId" clId="{F1C7C040-603E-F647-BD4A-F6ECEECC16F5}" dt="2019-03-14T12:18:07.971" v="1766" actId="732"/>
          <ac:picMkLst>
            <pc:docMk/>
            <pc:sldMk cId="3608646824" sldId="256"/>
            <ac:picMk id="5" creationId="{E408EA49-8793-1246-93D1-2493CB12A7C5}"/>
          </ac:picMkLst>
        </pc:picChg>
      </pc:sldChg>
      <pc:sldChg chg="modSp">
        <pc:chgData name="lara perez perez" userId="d16eeaa18788d2d4" providerId="LiveId" clId="{F1C7C040-603E-F647-BD4A-F6ECEECC16F5}" dt="2019-03-14T13:06:13.363" v="2628" actId="113"/>
        <pc:sldMkLst>
          <pc:docMk/>
          <pc:sldMk cId="1723323372" sldId="257"/>
        </pc:sldMkLst>
        <pc:spChg chg="mod">
          <ac:chgData name="lara perez perez" userId="d16eeaa18788d2d4" providerId="LiveId" clId="{F1C7C040-603E-F647-BD4A-F6ECEECC16F5}" dt="2019-03-14T13:06:13.363" v="2628" actId="113"/>
          <ac:spMkLst>
            <pc:docMk/>
            <pc:sldMk cId="1723323372" sldId="257"/>
            <ac:spMk id="2" creationId="{8B1F308A-B39A-2F41-A7EB-C9A823E72B5F}"/>
          </ac:spMkLst>
        </pc:spChg>
        <pc:spChg chg="mod">
          <ac:chgData name="lara perez perez" userId="d16eeaa18788d2d4" providerId="LiveId" clId="{F1C7C040-603E-F647-BD4A-F6ECEECC16F5}" dt="2019-03-14T12:47:05.553" v="2155" actId="255"/>
          <ac:spMkLst>
            <pc:docMk/>
            <pc:sldMk cId="1723323372" sldId="257"/>
            <ac:spMk id="4" creationId="{955046E7-BE2E-1C42-A735-0104F524108C}"/>
          </ac:spMkLst>
        </pc:spChg>
      </pc:sldChg>
      <pc:sldChg chg="modSp">
        <pc:chgData name="lara perez perez" userId="d16eeaa18788d2d4" providerId="LiveId" clId="{F1C7C040-603E-F647-BD4A-F6ECEECC16F5}" dt="2019-03-14T13:05:57.116" v="2624" actId="113"/>
        <pc:sldMkLst>
          <pc:docMk/>
          <pc:sldMk cId="1170264770" sldId="258"/>
        </pc:sldMkLst>
        <pc:spChg chg="mod">
          <ac:chgData name="lara perez perez" userId="d16eeaa18788d2d4" providerId="LiveId" clId="{F1C7C040-603E-F647-BD4A-F6ECEECC16F5}" dt="2019-03-14T13:05:57.116" v="2624" actId="113"/>
          <ac:spMkLst>
            <pc:docMk/>
            <pc:sldMk cId="1170264770" sldId="258"/>
            <ac:spMk id="2" creationId="{BF6339E0-8CA0-2F4F-AD41-DEA54C424377}"/>
          </ac:spMkLst>
        </pc:spChg>
        <pc:spChg chg="mod">
          <ac:chgData name="lara perez perez" userId="d16eeaa18788d2d4" providerId="LiveId" clId="{F1C7C040-603E-F647-BD4A-F6ECEECC16F5}" dt="2019-03-14T12:46:58.003" v="2153" actId="1076"/>
          <ac:spMkLst>
            <pc:docMk/>
            <pc:sldMk cId="1170264770" sldId="258"/>
            <ac:spMk id="3" creationId="{89FBB79F-A0FA-5B4C-AFC0-A0BEDB25160F}"/>
          </ac:spMkLst>
        </pc:spChg>
      </pc:sldChg>
      <pc:sldChg chg="modSp">
        <pc:chgData name="lara perez perez" userId="d16eeaa18788d2d4" providerId="LiveId" clId="{F1C7C040-603E-F647-BD4A-F6ECEECC16F5}" dt="2019-03-14T13:05:52.067" v="2622" actId="113"/>
        <pc:sldMkLst>
          <pc:docMk/>
          <pc:sldMk cId="2168336499" sldId="259"/>
        </pc:sldMkLst>
        <pc:spChg chg="mod">
          <ac:chgData name="lara perez perez" userId="d16eeaa18788d2d4" providerId="LiveId" clId="{F1C7C040-603E-F647-BD4A-F6ECEECC16F5}" dt="2019-03-14T13:05:52.067" v="2622" actId="113"/>
          <ac:spMkLst>
            <pc:docMk/>
            <pc:sldMk cId="2168336499" sldId="259"/>
            <ac:spMk id="2" creationId="{A18A356C-69D8-CB44-925D-AB7DF74FC2BB}"/>
          </ac:spMkLst>
        </pc:spChg>
        <pc:spChg chg="mod">
          <ac:chgData name="lara perez perez" userId="d16eeaa18788d2d4" providerId="LiveId" clId="{F1C7C040-603E-F647-BD4A-F6ECEECC16F5}" dt="2019-03-14T12:47:27.022" v="2159" actId="255"/>
          <ac:spMkLst>
            <pc:docMk/>
            <pc:sldMk cId="2168336499" sldId="259"/>
            <ac:spMk id="3" creationId="{3C25729A-7403-234C-A8E4-802CB244F415}"/>
          </ac:spMkLst>
        </pc:spChg>
      </pc:sldChg>
      <pc:sldChg chg="modSp">
        <pc:chgData name="lara perez perez" userId="d16eeaa18788d2d4" providerId="LiveId" clId="{F1C7C040-603E-F647-BD4A-F6ECEECC16F5}" dt="2019-03-14T13:05:46.004" v="2620" actId="113"/>
        <pc:sldMkLst>
          <pc:docMk/>
          <pc:sldMk cId="4191964411" sldId="260"/>
        </pc:sldMkLst>
        <pc:spChg chg="mod">
          <ac:chgData name="lara perez perez" userId="d16eeaa18788d2d4" providerId="LiveId" clId="{F1C7C040-603E-F647-BD4A-F6ECEECC16F5}" dt="2019-03-14T13:05:46.004" v="2620" actId="113"/>
          <ac:spMkLst>
            <pc:docMk/>
            <pc:sldMk cId="4191964411" sldId="260"/>
            <ac:spMk id="2" creationId="{C0734860-5FC0-374F-9ED6-A486FDF6C872}"/>
          </ac:spMkLst>
        </pc:spChg>
        <pc:spChg chg="mod">
          <ac:chgData name="lara perez perez" userId="d16eeaa18788d2d4" providerId="LiveId" clId="{F1C7C040-603E-F647-BD4A-F6ECEECC16F5}" dt="2019-03-14T12:47:43.502" v="2161" actId="255"/>
          <ac:spMkLst>
            <pc:docMk/>
            <pc:sldMk cId="4191964411" sldId="260"/>
            <ac:spMk id="3" creationId="{60DA9797-B816-C041-BD64-EB8E31801573}"/>
          </ac:spMkLst>
        </pc:spChg>
      </pc:sldChg>
      <pc:sldChg chg="modSp">
        <pc:chgData name="lara perez perez" userId="d16eeaa18788d2d4" providerId="LiveId" clId="{F1C7C040-603E-F647-BD4A-F6ECEECC16F5}" dt="2019-03-14T13:05:40.402" v="2618" actId="113"/>
        <pc:sldMkLst>
          <pc:docMk/>
          <pc:sldMk cId="2673815275" sldId="261"/>
        </pc:sldMkLst>
        <pc:spChg chg="mod">
          <ac:chgData name="lara perez perez" userId="d16eeaa18788d2d4" providerId="LiveId" clId="{F1C7C040-603E-F647-BD4A-F6ECEECC16F5}" dt="2019-03-14T13:05:40.402" v="2618" actId="113"/>
          <ac:spMkLst>
            <pc:docMk/>
            <pc:sldMk cId="2673815275" sldId="261"/>
            <ac:spMk id="2" creationId="{C0CE25CA-10D9-6449-9927-C1AB0292E22A}"/>
          </ac:spMkLst>
        </pc:spChg>
        <pc:spChg chg="mod">
          <ac:chgData name="lara perez perez" userId="d16eeaa18788d2d4" providerId="LiveId" clId="{F1C7C040-603E-F647-BD4A-F6ECEECC16F5}" dt="2019-03-14T12:48:22.833" v="2168" actId="14100"/>
          <ac:spMkLst>
            <pc:docMk/>
            <pc:sldMk cId="2673815275" sldId="261"/>
            <ac:spMk id="7" creationId="{D458DD5C-46CF-5548-B067-A1AA55CEA328}"/>
          </ac:spMkLst>
        </pc:spChg>
        <pc:picChg chg="mod">
          <ac:chgData name="lara perez perez" userId="d16eeaa18788d2d4" providerId="LiveId" clId="{F1C7C040-603E-F647-BD4A-F6ECEECC16F5}" dt="2019-03-14T12:48:20.377" v="2167" actId="1076"/>
          <ac:picMkLst>
            <pc:docMk/>
            <pc:sldMk cId="2673815275" sldId="261"/>
            <ac:picMk id="3" creationId="{E8206A36-3325-5547-A49B-85D0BB388EC2}"/>
          </ac:picMkLst>
        </pc:picChg>
      </pc:sldChg>
      <pc:sldChg chg="addSp delSp modSp">
        <pc:chgData name="lara perez perez" userId="d16eeaa18788d2d4" providerId="LiveId" clId="{F1C7C040-603E-F647-BD4A-F6ECEECC16F5}" dt="2019-03-14T13:06:35.463" v="2633" actId="20577"/>
        <pc:sldMkLst>
          <pc:docMk/>
          <pc:sldMk cId="2207253659" sldId="263"/>
        </pc:sldMkLst>
        <pc:spChg chg="mod">
          <ac:chgData name="lara perez perez" userId="d16eeaa18788d2d4" providerId="LiveId" clId="{F1C7C040-603E-F647-BD4A-F6ECEECC16F5}" dt="2019-03-14T13:06:35.463" v="2633" actId="20577"/>
          <ac:spMkLst>
            <pc:docMk/>
            <pc:sldMk cId="2207253659" sldId="263"/>
            <ac:spMk id="2" creationId="{B3D555E0-7BC9-864E-8974-4B85F27B91FF}"/>
          </ac:spMkLst>
        </pc:spChg>
        <pc:spChg chg="mod">
          <ac:chgData name="lara perez perez" userId="d16eeaa18788d2d4" providerId="LiveId" clId="{F1C7C040-603E-F647-BD4A-F6ECEECC16F5}" dt="2019-03-14T12:49:44.548" v="2180" actId="20577"/>
          <ac:spMkLst>
            <pc:docMk/>
            <pc:sldMk cId="2207253659" sldId="263"/>
            <ac:spMk id="3" creationId="{A9E4959C-EA1F-6945-8FC9-38ACF04148A0}"/>
          </ac:spMkLst>
        </pc:spChg>
        <pc:spChg chg="add del mod">
          <ac:chgData name="lara perez perez" userId="d16eeaa18788d2d4" providerId="LiveId" clId="{F1C7C040-603E-F647-BD4A-F6ECEECC16F5}" dt="2019-03-14T12:38:04.893" v="2011" actId="478"/>
          <ac:spMkLst>
            <pc:docMk/>
            <pc:sldMk cId="2207253659" sldId="263"/>
            <ac:spMk id="6" creationId="{95054207-C8C1-DA40-AFDF-C257F0B726D0}"/>
          </ac:spMkLst>
        </pc:spChg>
        <pc:picChg chg="add del mod">
          <ac:chgData name="lara perez perez" userId="d16eeaa18788d2d4" providerId="LiveId" clId="{F1C7C040-603E-F647-BD4A-F6ECEECC16F5}" dt="2019-03-14T12:34:48.166" v="1929" actId="21"/>
          <ac:picMkLst>
            <pc:docMk/>
            <pc:sldMk cId="2207253659" sldId="263"/>
            <ac:picMk id="5" creationId="{5C4ADA29-B7C4-514F-8C4E-2D8E86ED8089}"/>
          </ac:picMkLst>
        </pc:picChg>
        <pc:picChg chg="del">
          <ac:chgData name="lara perez perez" userId="d16eeaa18788d2d4" providerId="LiveId" clId="{F1C7C040-603E-F647-BD4A-F6ECEECC16F5}" dt="2019-03-14T12:37:48.976" v="2004" actId="21"/>
          <ac:picMkLst>
            <pc:docMk/>
            <pc:sldMk cId="2207253659" sldId="263"/>
            <ac:picMk id="8" creationId="{629444EF-F0C2-324A-AA33-61B0AD5718A2}"/>
          </ac:picMkLst>
        </pc:picChg>
        <pc:picChg chg="mod">
          <ac:chgData name="lara perez perez" userId="d16eeaa18788d2d4" providerId="LiveId" clId="{F1C7C040-603E-F647-BD4A-F6ECEECC16F5}" dt="2019-03-14T12:41:24.513" v="2086" actId="1076"/>
          <ac:picMkLst>
            <pc:docMk/>
            <pc:sldMk cId="2207253659" sldId="263"/>
            <ac:picMk id="11" creationId="{FA215AC2-E335-2F48-9F3A-8079E1322101}"/>
          </ac:picMkLst>
        </pc:picChg>
        <pc:picChg chg="del">
          <ac:chgData name="lara perez perez" userId="d16eeaa18788d2d4" providerId="LiveId" clId="{F1C7C040-603E-F647-BD4A-F6ECEECC16F5}" dt="2019-03-12T12:31:31.955" v="0" actId="478"/>
          <ac:picMkLst>
            <pc:docMk/>
            <pc:sldMk cId="2207253659" sldId="263"/>
            <ac:picMk id="14" creationId="{F3B4A237-49A9-9143-BF76-A83152B9459F}"/>
          </ac:picMkLst>
        </pc:picChg>
      </pc:sldChg>
      <pc:sldChg chg="modSp">
        <pc:chgData name="lara perez perez" userId="d16eeaa18788d2d4" providerId="LiveId" clId="{F1C7C040-603E-F647-BD4A-F6ECEECC16F5}" dt="2019-03-14T13:08:10.022" v="2661" actId="122"/>
        <pc:sldMkLst>
          <pc:docMk/>
          <pc:sldMk cId="1612242775" sldId="264"/>
        </pc:sldMkLst>
        <pc:spChg chg="mod">
          <ac:chgData name="lara perez perez" userId="d16eeaa18788d2d4" providerId="LiveId" clId="{F1C7C040-603E-F647-BD4A-F6ECEECC16F5}" dt="2019-03-14T13:08:10.022" v="2661" actId="122"/>
          <ac:spMkLst>
            <pc:docMk/>
            <pc:sldMk cId="1612242775" sldId="264"/>
            <ac:spMk id="2" creationId="{37BF0A48-9564-2B47-BCE1-9B6FD9759B60}"/>
          </ac:spMkLst>
        </pc:spChg>
        <pc:spChg chg="mod">
          <ac:chgData name="lara perez perez" userId="d16eeaa18788d2d4" providerId="LiveId" clId="{F1C7C040-603E-F647-BD4A-F6ECEECC16F5}" dt="2019-03-14T12:53:08.140" v="2282" actId="1076"/>
          <ac:spMkLst>
            <pc:docMk/>
            <pc:sldMk cId="1612242775" sldId="264"/>
            <ac:spMk id="3" creationId="{39AF7FE6-E7EA-A84E-BAEE-5B1BA5970F32}"/>
          </ac:spMkLst>
        </pc:spChg>
      </pc:sldChg>
      <pc:sldChg chg="modSp">
        <pc:chgData name="lara perez perez" userId="d16eeaa18788d2d4" providerId="LiveId" clId="{F1C7C040-603E-F647-BD4A-F6ECEECC16F5}" dt="2019-03-14T13:07:11.912" v="2645" actId="122"/>
        <pc:sldMkLst>
          <pc:docMk/>
          <pc:sldMk cId="64585278" sldId="265"/>
        </pc:sldMkLst>
        <pc:spChg chg="mod">
          <ac:chgData name="lara perez perez" userId="d16eeaa18788d2d4" providerId="LiveId" clId="{F1C7C040-603E-F647-BD4A-F6ECEECC16F5}" dt="2019-03-14T13:07:11.912" v="2645" actId="122"/>
          <ac:spMkLst>
            <pc:docMk/>
            <pc:sldMk cId="64585278" sldId="265"/>
            <ac:spMk id="2" creationId="{C75A4E82-98FB-3D46-A2D8-100B7C08EAE3}"/>
          </ac:spMkLst>
        </pc:spChg>
        <pc:spChg chg="mod">
          <ac:chgData name="lara perez perez" userId="d16eeaa18788d2d4" providerId="LiveId" clId="{F1C7C040-603E-F647-BD4A-F6ECEECC16F5}" dt="2019-03-14T12:51:04.303" v="2202" actId="255"/>
          <ac:spMkLst>
            <pc:docMk/>
            <pc:sldMk cId="64585278" sldId="265"/>
            <ac:spMk id="3" creationId="{2F35A64C-4505-C442-BDF9-F98ED009664C}"/>
          </ac:spMkLst>
        </pc:spChg>
      </pc:sldChg>
      <pc:sldChg chg="modSp">
        <pc:chgData name="lara perez perez" userId="d16eeaa18788d2d4" providerId="LiveId" clId="{F1C7C040-603E-F647-BD4A-F6ECEECC16F5}" dt="2019-03-14T13:07:21.392" v="2649" actId="122"/>
        <pc:sldMkLst>
          <pc:docMk/>
          <pc:sldMk cId="1113886549" sldId="266"/>
        </pc:sldMkLst>
        <pc:spChg chg="mod">
          <ac:chgData name="lara perez perez" userId="d16eeaa18788d2d4" providerId="LiveId" clId="{F1C7C040-603E-F647-BD4A-F6ECEECC16F5}" dt="2019-03-14T13:07:21.392" v="2649" actId="122"/>
          <ac:spMkLst>
            <pc:docMk/>
            <pc:sldMk cId="1113886549" sldId="266"/>
            <ac:spMk id="2" creationId="{A130D737-7433-9C4B-BE0D-DE91B779BFF6}"/>
          </ac:spMkLst>
        </pc:spChg>
        <pc:spChg chg="mod">
          <ac:chgData name="lara perez perez" userId="d16eeaa18788d2d4" providerId="LiveId" clId="{F1C7C040-603E-F647-BD4A-F6ECEECC16F5}" dt="2019-03-14T12:51:21.430" v="2206" actId="207"/>
          <ac:spMkLst>
            <pc:docMk/>
            <pc:sldMk cId="1113886549" sldId="266"/>
            <ac:spMk id="3" creationId="{691C829E-757B-A749-BBC0-4ED1874A0D54}"/>
          </ac:spMkLst>
        </pc:spChg>
      </pc:sldChg>
      <pc:sldChg chg="modSp">
        <pc:chgData name="lara perez perez" userId="d16eeaa18788d2d4" providerId="LiveId" clId="{F1C7C040-603E-F647-BD4A-F6ECEECC16F5}" dt="2019-03-14T13:09:20.107" v="2689" actId="122"/>
        <pc:sldMkLst>
          <pc:docMk/>
          <pc:sldMk cId="3241071544" sldId="267"/>
        </pc:sldMkLst>
        <pc:spChg chg="mod">
          <ac:chgData name="lara perez perez" userId="d16eeaa18788d2d4" providerId="LiveId" clId="{F1C7C040-603E-F647-BD4A-F6ECEECC16F5}" dt="2019-03-14T13:09:20.107" v="2689" actId="122"/>
          <ac:spMkLst>
            <pc:docMk/>
            <pc:sldMk cId="3241071544" sldId="267"/>
            <ac:spMk id="2" creationId="{28735F21-399A-D14A-90B9-8BB5579B0A97}"/>
          </ac:spMkLst>
        </pc:spChg>
        <pc:picChg chg="mod">
          <ac:chgData name="lara perez perez" userId="d16eeaa18788d2d4" providerId="LiveId" clId="{F1C7C040-603E-F647-BD4A-F6ECEECC16F5}" dt="2019-03-14T12:25:45.530" v="1867" actId="14100"/>
          <ac:picMkLst>
            <pc:docMk/>
            <pc:sldMk cId="3241071544" sldId="267"/>
            <ac:picMk id="3" creationId="{8CEE6B8D-F217-DD4D-83E8-C82E12B9B369}"/>
          </ac:picMkLst>
        </pc:picChg>
      </pc:sldChg>
      <pc:sldChg chg="modSp">
        <pc:chgData name="lara perez perez" userId="d16eeaa18788d2d4" providerId="LiveId" clId="{F1C7C040-603E-F647-BD4A-F6ECEECC16F5}" dt="2019-03-14T13:09:31.752" v="2693" actId="122"/>
        <pc:sldMkLst>
          <pc:docMk/>
          <pc:sldMk cId="1321011285" sldId="268"/>
        </pc:sldMkLst>
        <pc:spChg chg="mod">
          <ac:chgData name="lara perez perez" userId="d16eeaa18788d2d4" providerId="LiveId" clId="{F1C7C040-603E-F647-BD4A-F6ECEECC16F5}" dt="2019-03-14T13:09:31.752" v="2693" actId="122"/>
          <ac:spMkLst>
            <pc:docMk/>
            <pc:sldMk cId="1321011285" sldId="268"/>
            <ac:spMk id="2" creationId="{252542B5-F57C-CA4D-9818-61CACE5D0F4B}"/>
          </ac:spMkLst>
        </pc:spChg>
        <pc:picChg chg="mod modCrop">
          <ac:chgData name="lara perez perez" userId="d16eeaa18788d2d4" providerId="LiveId" clId="{F1C7C040-603E-F647-BD4A-F6ECEECC16F5}" dt="2019-03-14T12:25:37.414" v="1866" actId="732"/>
          <ac:picMkLst>
            <pc:docMk/>
            <pc:sldMk cId="1321011285" sldId="268"/>
            <ac:picMk id="5" creationId="{FCB22101-BDE4-6040-A118-4408E2BAFFFB}"/>
          </ac:picMkLst>
        </pc:picChg>
      </pc:sldChg>
      <pc:sldChg chg="modSp">
        <pc:chgData name="lara perez perez" userId="d16eeaa18788d2d4" providerId="LiveId" clId="{F1C7C040-603E-F647-BD4A-F6ECEECC16F5}" dt="2019-03-14T13:09:41.500" v="2697" actId="122"/>
        <pc:sldMkLst>
          <pc:docMk/>
          <pc:sldMk cId="148397610" sldId="269"/>
        </pc:sldMkLst>
        <pc:spChg chg="mod">
          <ac:chgData name="lara perez perez" userId="d16eeaa18788d2d4" providerId="LiveId" clId="{F1C7C040-603E-F647-BD4A-F6ECEECC16F5}" dt="2019-03-14T13:09:41.500" v="2697" actId="122"/>
          <ac:spMkLst>
            <pc:docMk/>
            <pc:sldMk cId="148397610" sldId="269"/>
            <ac:spMk id="2" creationId="{13FEC482-56BE-5440-87D1-DC033E12AE6F}"/>
          </ac:spMkLst>
        </pc:spChg>
      </pc:sldChg>
      <pc:sldChg chg="addSp delSp modSp">
        <pc:chgData name="lara perez perez" userId="d16eeaa18788d2d4" providerId="LiveId" clId="{F1C7C040-603E-F647-BD4A-F6ECEECC16F5}" dt="2019-03-14T13:06:02.140" v="2626" actId="113"/>
        <pc:sldMkLst>
          <pc:docMk/>
          <pc:sldMk cId="1692090967" sldId="270"/>
        </pc:sldMkLst>
        <pc:spChg chg="mod">
          <ac:chgData name="lara perez perez" userId="d16eeaa18788d2d4" providerId="LiveId" clId="{F1C7C040-603E-F647-BD4A-F6ECEECC16F5}" dt="2019-03-14T13:06:02.140" v="2626" actId="113"/>
          <ac:spMkLst>
            <pc:docMk/>
            <pc:sldMk cId="1692090967" sldId="270"/>
            <ac:spMk id="2" creationId="{B8ADF9EA-F6E5-7240-B36A-BB89AEFE61C4}"/>
          </ac:spMkLst>
        </pc:spChg>
        <pc:spChg chg="add del mod">
          <ac:chgData name="lara perez perez" userId="d16eeaa18788d2d4" providerId="LiveId" clId="{F1C7C040-603E-F647-BD4A-F6ECEECC16F5}" dt="2019-03-12T12:34:10.137" v="14" actId="478"/>
          <ac:spMkLst>
            <pc:docMk/>
            <pc:sldMk cId="1692090967" sldId="270"/>
            <ac:spMk id="4" creationId="{DD1D96CF-4909-634C-983C-8B529B84D532}"/>
          </ac:spMkLst>
        </pc:spChg>
        <pc:picChg chg="del">
          <ac:chgData name="lara perez perez" userId="d16eeaa18788d2d4" providerId="LiveId" clId="{F1C7C040-603E-F647-BD4A-F6ECEECC16F5}" dt="2019-03-12T12:34:00.102" v="10" actId="478"/>
          <ac:picMkLst>
            <pc:docMk/>
            <pc:sldMk cId="1692090967" sldId="270"/>
            <ac:picMk id="5" creationId="{B7772867-33AE-3A4D-840D-C839FB8822CF}"/>
          </ac:picMkLst>
        </pc:picChg>
        <pc:picChg chg="add mod">
          <ac:chgData name="lara perez perez" userId="d16eeaa18788d2d4" providerId="LiveId" clId="{F1C7C040-603E-F647-BD4A-F6ECEECC16F5}" dt="2019-03-14T13:04:16.567" v="2599" actId="1076"/>
          <ac:picMkLst>
            <pc:docMk/>
            <pc:sldMk cId="1692090967" sldId="270"/>
            <ac:picMk id="8" creationId="{FF47BCD6-6CA5-0B4D-A8B7-34C18EAE53C2}"/>
          </ac:picMkLst>
        </pc:picChg>
      </pc:sldChg>
      <pc:sldChg chg="modSp">
        <pc:chgData name="lara perez perez" userId="d16eeaa18788d2d4" providerId="LiveId" clId="{F1C7C040-603E-F647-BD4A-F6ECEECC16F5}" dt="2019-03-14T13:07:45.134" v="2653" actId="122"/>
        <pc:sldMkLst>
          <pc:docMk/>
          <pc:sldMk cId="1266628048" sldId="271"/>
        </pc:sldMkLst>
        <pc:spChg chg="mod">
          <ac:chgData name="lara perez perez" userId="d16eeaa18788d2d4" providerId="LiveId" clId="{F1C7C040-603E-F647-BD4A-F6ECEECC16F5}" dt="2019-03-14T13:07:45.134" v="2653" actId="122"/>
          <ac:spMkLst>
            <pc:docMk/>
            <pc:sldMk cId="1266628048" sldId="271"/>
            <ac:spMk id="2" creationId="{ABB3B6D4-0774-5743-A980-FAC9A3AB5E30}"/>
          </ac:spMkLst>
        </pc:spChg>
        <pc:spChg chg="mod">
          <ac:chgData name="lara perez perez" userId="d16eeaa18788d2d4" providerId="LiveId" clId="{F1C7C040-603E-F647-BD4A-F6ECEECC16F5}" dt="2019-03-14T12:51:41.052" v="2211" actId="1076"/>
          <ac:spMkLst>
            <pc:docMk/>
            <pc:sldMk cId="1266628048" sldId="271"/>
            <ac:spMk id="8" creationId="{D9A7D3A1-5903-DF47-9099-08C86AAC65BA}"/>
          </ac:spMkLst>
        </pc:spChg>
      </pc:sldChg>
      <pc:sldChg chg="modSp">
        <pc:chgData name="lara perez perez" userId="d16eeaa18788d2d4" providerId="LiveId" clId="{F1C7C040-603E-F647-BD4A-F6ECEECC16F5}" dt="2019-03-14T13:05:33.179" v="2616" actId="113"/>
        <pc:sldMkLst>
          <pc:docMk/>
          <pc:sldMk cId="1698815054" sldId="272"/>
        </pc:sldMkLst>
        <pc:spChg chg="mod">
          <ac:chgData name="lara perez perez" userId="d16eeaa18788d2d4" providerId="LiveId" clId="{F1C7C040-603E-F647-BD4A-F6ECEECC16F5}" dt="2019-03-14T13:05:33.179" v="2616" actId="113"/>
          <ac:spMkLst>
            <pc:docMk/>
            <pc:sldMk cId="1698815054" sldId="272"/>
            <ac:spMk id="2" creationId="{C472BC33-2330-B840-83EA-F99754E6C25D}"/>
          </ac:spMkLst>
        </pc:spChg>
        <pc:spChg chg="mod">
          <ac:chgData name="lara perez perez" userId="d16eeaa18788d2d4" providerId="LiveId" clId="{F1C7C040-603E-F647-BD4A-F6ECEECC16F5}" dt="2019-03-14T12:48:42.844" v="2174" actId="1076"/>
          <ac:spMkLst>
            <pc:docMk/>
            <pc:sldMk cId="1698815054" sldId="272"/>
            <ac:spMk id="10" creationId="{0E75BBBF-76A0-0944-813B-E23EB1621743}"/>
          </ac:spMkLst>
        </pc:spChg>
        <pc:picChg chg="mod">
          <ac:chgData name="lara perez perez" userId="d16eeaa18788d2d4" providerId="LiveId" clId="{F1C7C040-603E-F647-BD4A-F6ECEECC16F5}" dt="2019-03-14T12:48:27.832" v="2169" actId="1076"/>
          <ac:picMkLst>
            <pc:docMk/>
            <pc:sldMk cId="1698815054" sldId="272"/>
            <ac:picMk id="13" creationId="{BE15471C-1C3E-BD4F-A4AE-5F10AB984FC9}"/>
          </ac:picMkLst>
        </pc:picChg>
      </pc:sldChg>
      <pc:sldChg chg="modSp">
        <pc:chgData name="lara perez perez" userId="d16eeaa18788d2d4" providerId="LiveId" clId="{F1C7C040-603E-F647-BD4A-F6ECEECC16F5}" dt="2019-03-14T13:07:56.864" v="2657" actId="122"/>
        <pc:sldMkLst>
          <pc:docMk/>
          <pc:sldMk cId="3311159347" sldId="273"/>
        </pc:sldMkLst>
        <pc:spChg chg="mod">
          <ac:chgData name="lara perez perez" userId="d16eeaa18788d2d4" providerId="LiveId" clId="{F1C7C040-603E-F647-BD4A-F6ECEECC16F5}" dt="2019-03-14T13:07:56.864" v="2657" actId="122"/>
          <ac:spMkLst>
            <pc:docMk/>
            <pc:sldMk cId="3311159347" sldId="273"/>
            <ac:spMk id="2" creationId="{044CCE09-FF4E-254D-91FC-26B6EA027CFB}"/>
          </ac:spMkLst>
        </pc:spChg>
        <pc:spChg chg="mod">
          <ac:chgData name="lara perez perez" userId="d16eeaa18788d2d4" providerId="LiveId" clId="{F1C7C040-603E-F647-BD4A-F6ECEECC16F5}" dt="2019-03-14T12:52:28.605" v="2272" actId="20577"/>
          <ac:spMkLst>
            <pc:docMk/>
            <pc:sldMk cId="3311159347" sldId="273"/>
            <ac:spMk id="6" creationId="{C6D82909-C7EF-494F-88E3-183B630F82B8}"/>
          </ac:spMkLst>
        </pc:spChg>
      </pc:sldChg>
      <pc:sldChg chg="addSp modSp">
        <pc:chgData name="lara perez perez" userId="d16eeaa18788d2d4" providerId="LiveId" clId="{F1C7C040-603E-F647-BD4A-F6ECEECC16F5}" dt="2019-03-14T13:09:59.518" v="2704" actId="122"/>
        <pc:sldMkLst>
          <pc:docMk/>
          <pc:sldMk cId="126282675" sldId="274"/>
        </pc:sldMkLst>
        <pc:spChg chg="mod">
          <ac:chgData name="lara perez perez" userId="d16eeaa18788d2d4" providerId="LiveId" clId="{F1C7C040-603E-F647-BD4A-F6ECEECC16F5}" dt="2019-03-14T13:09:59.518" v="2704" actId="122"/>
          <ac:spMkLst>
            <pc:docMk/>
            <pc:sldMk cId="126282675" sldId="274"/>
            <ac:spMk id="2" creationId="{4CD74D33-3835-7E42-A996-2782F69FB4AF}"/>
          </ac:spMkLst>
        </pc:spChg>
        <pc:spChg chg="add mod">
          <ac:chgData name="lara perez perez" userId="d16eeaa18788d2d4" providerId="LiveId" clId="{F1C7C040-603E-F647-BD4A-F6ECEECC16F5}" dt="2019-03-14T12:56:06.986" v="2359" actId="1076"/>
          <ac:spMkLst>
            <pc:docMk/>
            <pc:sldMk cId="126282675" sldId="274"/>
            <ac:spMk id="6" creationId="{484097E6-CF1F-D74F-B60E-EBAC8E187215}"/>
          </ac:spMkLst>
        </pc:spChg>
        <pc:picChg chg="mod">
          <ac:chgData name="lara perez perez" userId="d16eeaa18788d2d4" providerId="LiveId" clId="{F1C7C040-603E-F647-BD4A-F6ECEECC16F5}" dt="2019-03-14T12:27:55.373" v="1879" actId="1076"/>
          <ac:picMkLst>
            <pc:docMk/>
            <pc:sldMk cId="126282675" sldId="274"/>
            <ac:picMk id="3" creationId="{89E17459-F9CE-634F-B7B8-C574EB4D785C}"/>
          </ac:picMkLst>
        </pc:picChg>
        <pc:picChg chg="mod">
          <ac:chgData name="lara perez perez" userId="d16eeaa18788d2d4" providerId="LiveId" clId="{F1C7C040-603E-F647-BD4A-F6ECEECC16F5}" dt="2019-03-14T12:28:01.076" v="1880" actId="1076"/>
          <ac:picMkLst>
            <pc:docMk/>
            <pc:sldMk cId="126282675" sldId="274"/>
            <ac:picMk id="4" creationId="{EF7FF4D7-6519-014A-93EF-0578554CF15B}"/>
          </ac:picMkLst>
        </pc:picChg>
        <pc:picChg chg="mod">
          <ac:chgData name="lara perez perez" userId="d16eeaa18788d2d4" providerId="LiveId" clId="{F1C7C040-603E-F647-BD4A-F6ECEECC16F5}" dt="2019-03-14T12:25:05.477" v="1865" actId="1076"/>
          <ac:picMkLst>
            <pc:docMk/>
            <pc:sldMk cId="126282675" sldId="274"/>
            <ac:picMk id="5" creationId="{E31B929B-9C15-2947-942C-81C861F78737}"/>
          </ac:picMkLst>
        </pc:picChg>
      </pc:sldChg>
      <pc:sldChg chg="modSp">
        <pc:chgData name="lara perez perez" userId="d16eeaa18788d2d4" providerId="LiveId" clId="{F1C7C040-603E-F647-BD4A-F6ECEECC16F5}" dt="2019-03-14T13:08:20.881" v="2665" actId="122"/>
        <pc:sldMkLst>
          <pc:docMk/>
          <pc:sldMk cId="4097756881" sldId="276"/>
        </pc:sldMkLst>
        <pc:spChg chg="mod">
          <ac:chgData name="lara perez perez" userId="d16eeaa18788d2d4" providerId="LiveId" clId="{F1C7C040-603E-F647-BD4A-F6ECEECC16F5}" dt="2019-03-14T13:08:20.881" v="2665" actId="122"/>
          <ac:spMkLst>
            <pc:docMk/>
            <pc:sldMk cId="4097756881" sldId="276"/>
            <ac:spMk id="2" creationId="{0C057D28-066D-F24E-9CD0-3E018526C67C}"/>
          </ac:spMkLst>
        </pc:spChg>
        <pc:spChg chg="mod">
          <ac:chgData name="lara perez perez" userId="d16eeaa18788d2d4" providerId="LiveId" clId="{F1C7C040-603E-F647-BD4A-F6ECEECC16F5}" dt="2019-03-14T12:53:17.200" v="2286" actId="207"/>
          <ac:spMkLst>
            <pc:docMk/>
            <pc:sldMk cId="4097756881" sldId="276"/>
            <ac:spMk id="4" creationId="{34B344C9-9E5B-294D-ABC6-A97FA8710A53}"/>
          </ac:spMkLst>
        </pc:spChg>
        <pc:picChg chg="mod">
          <ac:chgData name="lara perez perez" userId="d16eeaa18788d2d4" providerId="LiveId" clId="{F1C7C040-603E-F647-BD4A-F6ECEECC16F5}" dt="2019-03-14T12:04:50.239" v="1193" actId="1076"/>
          <ac:picMkLst>
            <pc:docMk/>
            <pc:sldMk cId="4097756881" sldId="276"/>
            <ac:picMk id="5" creationId="{8715421E-3885-5642-87A2-5F6500F400B5}"/>
          </ac:picMkLst>
        </pc:picChg>
      </pc:sldChg>
      <pc:sldChg chg="modSp">
        <pc:chgData name="lara perez perez" userId="d16eeaa18788d2d4" providerId="LiveId" clId="{F1C7C040-603E-F647-BD4A-F6ECEECC16F5}" dt="2019-03-14T13:08:30.796" v="2669" actId="122"/>
        <pc:sldMkLst>
          <pc:docMk/>
          <pc:sldMk cId="146774746" sldId="277"/>
        </pc:sldMkLst>
        <pc:spChg chg="mod">
          <ac:chgData name="lara perez perez" userId="d16eeaa18788d2d4" providerId="LiveId" clId="{F1C7C040-603E-F647-BD4A-F6ECEECC16F5}" dt="2019-03-14T13:08:30.796" v="2669" actId="122"/>
          <ac:spMkLst>
            <pc:docMk/>
            <pc:sldMk cId="146774746" sldId="277"/>
            <ac:spMk id="2" creationId="{7E4FB329-5CD6-C54B-A082-50A3C9BB05A0}"/>
          </ac:spMkLst>
        </pc:spChg>
        <pc:spChg chg="mod">
          <ac:chgData name="lara perez perez" userId="d16eeaa18788d2d4" providerId="LiveId" clId="{F1C7C040-603E-F647-BD4A-F6ECEECC16F5}" dt="2019-03-14T12:53:47.414" v="2293" actId="207"/>
          <ac:spMkLst>
            <pc:docMk/>
            <pc:sldMk cId="146774746" sldId="277"/>
            <ac:spMk id="4" creationId="{BB1B7502-F8F3-A540-9242-C3362081A87C}"/>
          </ac:spMkLst>
        </pc:spChg>
        <pc:picChg chg="mod">
          <ac:chgData name="lara perez perez" userId="d16eeaa18788d2d4" providerId="LiveId" clId="{F1C7C040-603E-F647-BD4A-F6ECEECC16F5}" dt="2019-03-14T12:53:29.046" v="2288" actId="1076"/>
          <ac:picMkLst>
            <pc:docMk/>
            <pc:sldMk cId="146774746" sldId="277"/>
            <ac:picMk id="5" creationId="{499BD89F-D392-884A-82BA-A087ACF60880}"/>
          </ac:picMkLst>
        </pc:picChg>
      </pc:sldChg>
      <pc:sldChg chg="addSp modSp">
        <pc:chgData name="lara perez perez" userId="d16eeaa18788d2d4" providerId="LiveId" clId="{F1C7C040-603E-F647-BD4A-F6ECEECC16F5}" dt="2019-03-14T13:10:18.349" v="2709" actId="1076"/>
        <pc:sldMkLst>
          <pc:docMk/>
          <pc:sldMk cId="3079672152" sldId="278"/>
        </pc:sldMkLst>
        <pc:spChg chg="mod">
          <ac:chgData name="lara perez perez" userId="d16eeaa18788d2d4" providerId="LiveId" clId="{F1C7C040-603E-F647-BD4A-F6ECEECC16F5}" dt="2019-03-14T13:10:18.349" v="2709" actId="1076"/>
          <ac:spMkLst>
            <pc:docMk/>
            <pc:sldMk cId="3079672152" sldId="278"/>
            <ac:spMk id="2" creationId="{9F873B1A-D2E1-904B-9B70-7D07F33C7C74}"/>
          </ac:spMkLst>
        </pc:spChg>
        <pc:spChg chg="add mod">
          <ac:chgData name="lara perez perez" userId="d16eeaa18788d2d4" providerId="LiveId" clId="{F1C7C040-603E-F647-BD4A-F6ECEECC16F5}" dt="2019-03-14T12:56:17.787" v="2369" actId="255"/>
          <ac:spMkLst>
            <pc:docMk/>
            <pc:sldMk cId="3079672152" sldId="278"/>
            <ac:spMk id="3" creationId="{155C3F3F-482D-DF45-AA65-B5B9C06C161C}"/>
          </ac:spMkLst>
        </pc:spChg>
        <pc:picChg chg="mod">
          <ac:chgData name="lara perez perez" userId="d16eeaa18788d2d4" providerId="LiveId" clId="{F1C7C040-603E-F647-BD4A-F6ECEECC16F5}" dt="2019-03-12T12:34:29.607" v="15" actId="1076"/>
          <ac:picMkLst>
            <pc:docMk/>
            <pc:sldMk cId="3079672152" sldId="278"/>
            <ac:picMk id="5" creationId="{AFD609C5-39C0-4940-8624-EB9AD000FA5F}"/>
          </ac:picMkLst>
        </pc:picChg>
      </pc:sldChg>
      <pc:sldChg chg="addSp delSp modSp">
        <pc:chgData name="lara perez perez" userId="d16eeaa18788d2d4" providerId="LiveId" clId="{F1C7C040-603E-F647-BD4A-F6ECEECC16F5}" dt="2019-03-14T13:10:31.127" v="2713" actId="122"/>
        <pc:sldMkLst>
          <pc:docMk/>
          <pc:sldMk cId="3543863886" sldId="279"/>
        </pc:sldMkLst>
        <pc:spChg chg="mod">
          <ac:chgData name="lara perez perez" userId="d16eeaa18788d2d4" providerId="LiveId" clId="{F1C7C040-603E-F647-BD4A-F6ECEECC16F5}" dt="2019-03-14T13:10:31.127" v="2713" actId="122"/>
          <ac:spMkLst>
            <pc:docMk/>
            <pc:sldMk cId="3543863886" sldId="279"/>
            <ac:spMk id="2" creationId="{95E82E4C-3CCC-7040-AC1A-260409579F1A}"/>
          </ac:spMkLst>
        </pc:spChg>
        <pc:spChg chg="add del mod">
          <ac:chgData name="lara perez perez" userId="d16eeaa18788d2d4" providerId="LiveId" clId="{F1C7C040-603E-F647-BD4A-F6ECEECC16F5}" dt="2019-03-14T12:11:24.456" v="1557" actId="22"/>
          <ac:spMkLst>
            <pc:docMk/>
            <pc:sldMk cId="3543863886" sldId="279"/>
            <ac:spMk id="4" creationId="{231FBC70-E7BC-3D44-893E-E4FB666BD626}"/>
          </ac:spMkLst>
        </pc:spChg>
        <pc:picChg chg="add mod">
          <ac:chgData name="lara perez perez" userId="d16eeaa18788d2d4" providerId="LiveId" clId="{F1C7C040-603E-F647-BD4A-F6ECEECC16F5}" dt="2019-03-14T12:11:34.699" v="1562" actId="1076"/>
          <ac:picMkLst>
            <pc:docMk/>
            <pc:sldMk cId="3543863886" sldId="279"/>
            <ac:picMk id="6" creationId="{80C752D3-7FA0-AF47-BB7D-EB3ED64E1AF8}"/>
          </ac:picMkLst>
        </pc:picChg>
        <pc:picChg chg="del mod">
          <ac:chgData name="lara perez perez" userId="d16eeaa18788d2d4" providerId="LiveId" clId="{F1C7C040-603E-F647-BD4A-F6ECEECC16F5}" dt="2019-03-14T12:11:20.815" v="1556" actId="478"/>
          <ac:picMkLst>
            <pc:docMk/>
            <pc:sldMk cId="3543863886" sldId="279"/>
            <ac:picMk id="9" creationId="{5385D10C-5BEF-4043-90C0-1A90B83934A7}"/>
          </ac:picMkLst>
        </pc:picChg>
      </pc:sldChg>
      <pc:sldChg chg="addSp delSp modSp">
        <pc:chgData name="lara perez perez" userId="d16eeaa18788d2d4" providerId="LiveId" clId="{F1C7C040-603E-F647-BD4A-F6ECEECC16F5}" dt="2019-03-14T13:08:41.266" v="2673" actId="113"/>
        <pc:sldMkLst>
          <pc:docMk/>
          <pc:sldMk cId="1073114077" sldId="280"/>
        </pc:sldMkLst>
        <pc:spChg chg="mod">
          <ac:chgData name="lara perez perez" userId="d16eeaa18788d2d4" providerId="LiveId" clId="{F1C7C040-603E-F647-BD4A-F6ECEECC16F5}" dt="2019-03-14T13:08:41.266" v="2673" actId="113"/>
          <ac:spMkLst>
            <pc:docMk/>
            <pc:sldMk cId="1073114077" sldId="280"/>
            <ac:spMk id="2" creationId="{E281283D-A3A6-DA41-BFA8-83F7C2B74DE5}"/>
          </ac:spMkLst>
        </pc:spChg>
        <pc:spChg chg="mod">
          <ac:chgData name="lara perez perez" userId="d16eeaa18788d2d4" providerId="LiveId" clId="{F1C7C040-603E-F647-BD4A-F6ECEECC16F5}" dt="2019-03-14T12:54:10.338" v="2298" actId="1076"/>
          <ac:spMkLst>
            <pc:docMk/>
            <pc:sldMk cId="1073114077" sldId="280"/>
            <ac:spMk id="4" creationId="{CD587DD7-015B-BA46-96DA-ADB1866B0C49}"/>
          </ac:spMkLst>
        </pc:spChg>
        <pc:spChg chg="add del mod">
          <ac:chgData name="lara perez perez" userId="d16eeaa18788d2d4" providerId="LiveId" clId="{F1C7C040-603E-F647-BD4A-F6ECEECC16F5}" dt="2019-03-12T12:32:54.101" v="8" actId="22"/>
          <ac:spMkLst>
            <pc:docMk/>
            <pc:sldMk cId="1073114077" sldId="280"/>
            <ac:spMk id="5" creationId="{17104E84-9A82-DA44-993A-CB77CDD37E92}"/>
          </ac:spMkLst>
        </pc:spChg>
        <pc:picChg chg="add mod">
          <ac:chgData name="lara perez perez" userId="d16eeaa18788d2d4" providerId="LiveId" clId="{F1C7C040-603E-F647-BD4A-F6ECEECC16F5}" dt="2019-03-12T12:32:54.101" v="8" actId="22"/>
          <ac:picMkLst>
            <pc:docMk/>
            <pc:sldMk cId="1073114077" sldId="280"/>
            <ac:picMk id="7" creationId="{C91ABAE7-1459-3C49-8246-E95B9B6377EA}"/>
          </ac:picMkLst>
        </pc:picChg>
        <pc:picChg chg="del">
          <ac:chgData name="lara perez perez" userId="d16eeaa18788d2d4" providerId="LiveId" clId="{F1C7C040-603E-F647-BD4A-F6ECEECC16F5}" dt="2019-03-12T12:32:49.979" v="7" actId="478"/>
          <ac:picMkLst>
            <pc:docMk/>
            <pc:sldMk cId="1073114077" sldId="280"/>
            <ac:picMk id="11" creationId="{1AC7C37D-3699-2541-AD69-FE1E5DBD49C4}"/>
          </ac:picMkLst>
        </pc:picChg>
      </pc:sldChg>
      <pc:sldChg chg="addSp delSp modSp new mod ord setBg">
        <pc:chgData name="lara perez perez" userId="d16eeaa18788d2d4" providerId="LiveId" clId="{F1C7C040-603E-F647-BD4A-F6ECEECC16F5}" dt="2019-03-14T13:08:52.135" v="2677" actId="122"/>
        <pc:sldMkLst>
          <pc:docMk/>
          <pc:sldMk cId="1991106581" sldId="281"/>
        </pc:sldMkLst>
        <pc:spChg chg="mod">
          <ac:chgData name="lara perez perez" userId="d16eeaa18788d2d4" providerId="LiveId" clId="{F1C7C040-603E-F647-BD4A-F6ECEECC16F5}" dt="2019-03-14T13:08:52.135" v="2677" actId="122"/>
          <ac:spMkLst>
            <pc:docMk/>
            <pc:sldMk cId="1991106581" sldId="281"/>
            <ac:spMk id="2" creationId="{F5E21366-0F07-F74B-BB3E-662AD343D2B6}"/>
          </ac:spMkLst>
        </pc:spChg>
        <pc:spChg chg="del">
          <ac:chgData name="lara perez perez" userId="d16eeaa18788d2d4" providerId="LiveId" clId="{F1C7C040-603E-F647-BD4A-F6ECEECC16F5}" dt="2019-03-14T11:45:04.898" v="203" actId="22"/>
          <ac:spMkLst>
            <pc:docMk/>
            <pc:sldMk cId="1991106581" sldId="281"/>
            <ac:spMk id="3" creationId="{4868BE61-A93D-8D4F-B97D-A0DE7C019D39}"/>
          </ac:spMkLst>
        </pc:spChg>
        <pc:spChg chg="mod">
          <ac:chgData name="lara perez perez" userId="d16eeaa18788d2d4" providerId="LiveId" clId="{F1C7C040-603E-F647-BD4A-F6ECEECC16F5}" dt="2019-03-14T12:54:35.901" v="2303" actId="1076"/>
          <ac:spMkLst>
            <pc:docMk/>
            <pc:sldMk cId="1991106581" sldId="281"/>
            <ac:spMk id="4" creationId="{39D79C1F-1EF5-3644-BC1C-FFC3C493F3D5}"/>
          </ac:spMkLst>
        </pc:spChg>
        <pc:picChg chg="add mod">
          <ac:chgData name="lara perez perez" userId="d16eeaa18788d2d4" providerId="LiveId" clId="{F1C7C040-603E-F647-BD4A-F6ECEECC16F5}" dt="2019-03-14T12:54:39.513" v="2305" actId="1076"/>
          <ac:picMkLst>
            <pc:docMk/>
            <pc:sldMk cId="1991106581" sldId="281"/>
            <ac:picMk id="7" creationId="{6EC8257E-48FB-1045-9598-6E60A0887DC9}"/>
          </ac:picMkLst>
        </pc:picChg>
      </pc:sldChg>
      <pc:sldChg chg="addSp delSp modSp new mod ord setBg">
        <pc:chgData name="lara perez perez" userId="d16eeaa18788d2d4" providerId="LiveId" clId="{F1C7C040-603E-F647-BD4A-F6ECEECC16F5}" dt="2019-03-14T13:09:01.967" v="2681" actId="122"/>
        <pc:sldMkLst>
          <pc:docMk/>
          <pc:sldMk cId="1715542725" sldId="282"/>
        </pc:sldMkLst>
        <pc:spChg chg="mod">
          <ac:chgData name="lara perez perez" userId="d16eeaa18788d2d4" providerId="LiveId" clId="{F1C7C040-603E-F647-BD4A-F6ECEECC16F5}" dt="2019-03-14T13:09:01.967" v="2681" actId="122"/>
          <ac:spMkLst>
            <pc:docMk/>
            <pc:sldMk cId="1715542725" sldId="282"/>
            <ac:spMk id="2" creationId="{0437B2A7-8340-D942-AF88-818D45C9A65C}"/>
          </ac:spMkLst>
        </pc:spChg>
        <pc:spChg chg="del">
          <ac:chgData name="lara perez perez" userId="d16eeaa18788d2d4" providerId="LiveId" clId="{F1C7C040-603E-F647-BD4A-F6ECEECC16F5}" dt="2019-03-14T11:47:46.166" v="348" actId="22"/>
          <ac:spMkLst>
            <pc:docMk/>
            <pc:sldMk cId="1715542725" sldId="282"/>
            <ac:spMk id="3" creationId="{7D147994-4131-AE49-9D06-D0706DB3A8DC}"/>
          </ac:spMkLst>
        </pc:spChg>
        <pc:spChg chg="mod">
          <ac:chgData name="lara perez perez" userId="d16eeaa18788d2d4" providerId="LiveId" clId="{F1C7C040-603E-F647-BD4A-F6ECEECC16F5}" dt="2019-03-14T12:55:18.369" v="2331" actId="207"/>
          <ac:spMkLst>
            <pc:docMk/>
            <pc:sldMk cId="1715542725" sldId="282"/>
            <ac:spMk id="4" creationId="{60D5DC96-E3D6-9C49-AA5F-53A411D224CE}"/>
          </ac:spMkLst>
        </pc:spChg>
        <pc:picChg chg="add mod">
          <ac:chgData name="lara perez perez" userId="d16eeaa18788d2d4" providerId="LiveId" clId="{F1C7C040-603E-F647-BD4A-F6ECEECC16F5}" dt="2019-03-14T11:47:54.077" v="350" actId="1076"/>
          <ac:picMkLst>
            <pc:docMk/>
            <pc:sldMk cId="1715542725" sldId="282"/>
            <ac:picMk id="7" creationId="{FE5A1932-6B37-F344-85C3-365A40F6600F}"/>
          </ac:picMkLst>
        </pc:picChg>
      </pc:sldChg>
      <pc:sldChg chg="addSp delSp modSp new mod ord setBg">
        <pc:chgData name="lara perez perez" userId="d16eeaa18788d2d4" providerId="LiveId" clId="{F1C7C040-603E-F647-BD4A-F6ECEECC16F5}" dt="2019-03-14T13:09:10.533" v="2685" actId="122"/>
        <pc:sldMkLst>
          <pc:docMk/>
          <pc:sldMk cId="1986181868" sldId="283"/>
        </pc:sldMkLst>
        <pc:spChg chg="mod">
          <ac:chgData name="lara perez perez" userId="d16eeaa18788d2d4" providerId="LiveId" clId="{F1C7C040-603E-F647-BD4A-F6ECEECC16F5}" dt="2019-03-14T13:09:10.533" v="2685" actId="122"/>
          <ac:spMkLst>
            <pc:docMk/>
            <pc:sldMk cId="1986181868" sldId="283"/>
            <ac:spMk id="2" creationId="{7A1D0369-33B9-F244-A26A-0CEFB2C7A45C}"/>
          </ac:spMkLst>
        </pc:spChg>
        <pc:spChg chg="del">
          <ac:chgData name="lara perez perez" userId="d16eeaa18788d2d4" providerId="LiveId" clId="{F1C7C040-603E-F647-BD4A-F6ECEECC16F5}" dt="2019-03-14T11:48:52.493" v="377" actId="22"/>
          <ac:spMkLst>
            <pc:docMk/>
            <pc:sldMk cId="1986181868" sldId="283"/>
            <ac:spMk id="3" creationId="{167377A2-773A-DF4D-9D58-33BCB7FAF454}"/>
          </ac:spMkLst>
        </pc:spChg>
        <pc:spChg chg="mod">
          <ac:chgData name="lara perez perez" userId="d16eeaa18788d2d4" providerId="LiveId" clId="{F1C7C040-603E-F647-BD4A-F6ECEECC16F5}" dt="2019-03-14T12:55:41.357" v="2353" actId="255"/>
          <ac:spMkLst>
            <pc:docMk/>
            <pc:sldMk cId="1986181868" sldId="283"/>
            <ac:spMk id="4" creationId="{EB339507-196D-FF49-B34E-8EEA7610613E}"/>
          </ac:spMkLst>
        </pc:spChg>
        <pc:picChg chg="add mod">
          <ac:chgData name="lara perez perez" userId="d16eeaa18788d2d4" providerId="LiveId" clId="{F1C7C040-603E-F647-BD4A-F6ECEECC16F5}" dt="2019-03-14T11:48:57.392" v="379" actId="1076"/>
          <ac:picMkLst>
            <pc:docMk/>
            <pc:sldMk cId="1986181868" sldId="283"/>
            <ac:picMk id="7" creationId="{766F979F-E9C3-9B4D-8D02-8D7791AEE043}"/>
          </ac:picMkLst>
        </pc:picChg>
      </pc:sldChg>
      <pc:sldChg chg="modSp new mod setBg">
        <pc:chgData name="lara perez perez" userId="d16eeaa18788d2d4" providerId="LiveId" clId="{F1C7C040-603E-F647-BD4A-F6ECEECC16F5}" dt="2019-03-14T13:10:56.112" v="2717" actId="1076"/>
        <pc:sldMkLst>
          <pc:docMk/>
          <pc:sldMk cId="3574263770" sldId="284"/>
        </pc:sldMkLst>
        <pc:spChg chg="mod">
          <ac:chgData name="lara perez perez" userId="d16eeaa18788d2d4" providerId="LiveId" clId="{F1C7C040-603E-F647-BD4A-F6ECEECC16F5}" dt="2019-03-14T12:00:05.743" v="997" actId="255"/>
          <ac:spMkLst>
            <pc:docMk/>
            <pc:sldMk cId="3574263770" sldId="284"/>
            <ac:spMk id="2" creationId="{7B4EB0C4-3AD1-AD44-8C52-4BE94023910C}"/>
          </ac:spMkLst>
        </pc:spChg>
        <pc:spChg chg="mod">
          <ac:chgData name="lara perez perez" userId="d16eeaa18788d2d4" providerId="LiveId" clId="{F1C7C040-603E-F647-BD4A-F6ECEECC16F5}" dt="2019-03-14T13:10:56.112" v="2717" actId="1076"/>
          <ac:spMkLst>
            <pc:docMk/>
            <pc:sldMk cId="3574263770" sldId="284"/>
            <ac:spMk id="3" creationId="{A341A1DA-647F-AD44-A808-B546D9EA2F5F}"/>
          </ac:spMkLst>
        </pc:spChg>
      </pc:sldChg>
      <pc:sldChg chg="delSp modSp new mod setBg">
        <pc:chgData name="lara perez perez" userId="d16eeaa18788d2d4" providerId="LiveId" clId="{F1C7C040-603E-F647-BD4A-F6ECEECC16F5}" dt="2019-03-14T13:10:41.531" v="2714" actId="1076"/>
        <pc:sldMkLst>
          <pc:docMk/>
          <pc:sldMk cId="797125412" sldId="285"/>
        </pc:sldMkLst>
        <pc:spChg chg="del">
          <ac:chgData name="lara perez perez" userId="d16eeaa18788d2d4" providerId="LiveId" clId="{F1C7C040-603E-F647-BD4A-F6ECEECC16F5}" dt="2019-03-14T12:02:54.526" v="1106" actId="478"/>
          <ac:spMkLst>
            <pc:docMk/>
            <pc:sldMk cId="797125412" sldId="285"/>
            <ac:spMk id="2" creationId="{34BFFAFD-CBB7-0A4F-A442-60B0C65D86AA}"/>
          </ac:spMkLst>
        </pc:spChg>
        <pc:spChg chg="mod">
          <ac:chgData name="lara perez perez" userId="d16eeaa18788d2d4" providerId="LiveId" clId="{F1C7C040-603E-F647-BD4A-F6ECEECC16F5}" dt="2019-03-14T13:10:41.531" v="2714" actId="1076"/>
          <ac:spMkLst>
            <pc:docMk/>
            <pc:sldMk cId="797125412" sldId="285"/>
            <ac:spMk id="3" creationId="{97D1316B-7653-EF4E-8A15-1E6E8DEE81C4}"/>
          </ac:spMkLst>
        </pc:spChg>
      </pc:sldChg>
      <pc:sldChg chg="addSp delSp modSp new mod setBg">
        <pc:chgData name="lara perez perez" userId="d16eeaa18788d2d4" providerId="LiveId" clId="{F1C7C040-603E-F647-BD4A-F6ECEECC16F5}" dt="2019-03-14T13:06:59.045" v="2641" actId="113"/>
        <pc:sldMkLst>
          <pc:docMk/>
          <pc:sldMk cId="2449633947" sldId="286"/>
        </pc:sldMkLst>
        <pc:spChg chg="mod">
          <ac:chgData name="lara perez perez" userId="d16eeaa18788d2d4" providerId="LiveId" clId="{F1C7C040-603E-F647-BD4A-F6ECEECC16F5}" dt="2019-03-14T13:06:59.045" v="2641" actId="113"/>
          <ac:spMkLst>
            <pc:docMk/>
            <pc:sldMk cId="2449633947" sldId="286"/>
            <ac:spMk id="2" creationId="{E692C717-A968-8E4D-901F-07372688FC54}"/>
          </ac:spMkLst>
        </pc:spChg>
        <pc:spChg chg="del">
          <ac:chgData name="lara perez perez" userId="d16eeaa18788d2d4" providerId="LiveId" clId="{F1C7C040-603E-F647-BD4A-F6ECEECC16F5}" dt="2019-03-14T12:34:54.726" v="1930" actId="22"/>
          <ac:spMkLst>
            <pc:docMk/>
            <pc:sldMk cId="2449633947" sldId="286"/>
            <ac:spMk id="3" creationId="{AA151F24-3F8C-534E-AC9D-414D0E7D590E}"/>
          </ac:spMkLst>
        </pc:spChg>
        <pc:spChg chg="mod">
          <ac:chgData name="lara perez perez" userId="d16eeaa18788d2d4" providerId="LiveId" clId="{F1C7C040-603E-F647-BD4A-F6ECEECC16F5}" dt="2019-03-14T12:50:45.605" v="2198" actId="1076"/>
          <ac:spMkLst>
            <pc:docMk/>
            <pc:sldMk cId="2449633947" sldId="286"/>
            <ac:spMk id="4" creationId="{ECEB07AC-7522-7942-9159-73217E7DE67F}"/>
          </ac:spMkLst>
        </pc:spChg>
        <pc:picChg chg="add mod">
          <ac:chgData name="lara perez perez" userId="d16eeaa18788d2d4" providerId="LiveId" clId="{F1C7C040-603E-F647-BD4A-F6ECEECC16F5}" dt="2019-03-14T12:50:19.842" v="2189" actId="1076"/>
          <ac:picMkLst>
            <pc:docMk/>
            <pc:sldMk cId="2449633947" sldId="286"/>
            <ac:picMk id="7" creationId="{16231A12-A859-F245-B858-E1134AF0D8AB}"/>
          </ac:picMkLst>
        </pc:picChg>
      </pc:sldChg>
      <pc:sldChg chg="addSp delSp modSp new mod setBg">
        <pc:chgData name="lara perez perez" userId="d16eeaa18788d2d4" providerId="LiveId" clId="{F1C7C040-603E-F647-BD4A-F6ECEECC16F5}" dt="2019-03-14T13:06:45.802" v="2637" actId="122"/>
        <pc:sldMkLst>
          <pc:docMk/>
          <pc:sldMk cId="2289659387" sldId="287"/>
        </pc:sldMkLst>
        <pc:spChg chg="mod">
          <ac:chgData name="lara perez perez" userId="d16eeaa18788d2d4" providerId="LiveId" clId="{F1C7C040-603E-F647-BD4A-F6ECEECC16F5}" dt="2019-03-14T13:06:45.802" v="2637" actId="122"/>
          <ac:spMkLst>
            <pc:docMk/>
            <pc:sldMk cId="2289659387" sldId="287"/>
            <ac:spMk id="2" creationId="{A528B7E3-19FD-BC47-BC8D-2EC226C91454}"/>
          </ac:spMkLst>
        </pc:spChg>
        <pc:spChg chg="del">
          <ac:chgData name="lara perez perez" userId="d16eeaa18788d2d4" providerId="LiveId" clId="{F1C7C040-603E-F647-BD4A-F6ECEECC16F5}" dt="2019-03-14T12:37:55.354" v="2006" actId="22"/>
          <ac:spMkLst>
            <pc:docMk/>
            <pc:sldMk cId="2289659387" sldId="287"/>
            <ac:spMk id="3" creationId="{483078EA-7B42-AD46-A019-968D5E8B09C9}"/>
          </ac:spMkLst>
        </pc:spChg>
        <pc:spChg chg="mod">
          <ac:chgData name="lara perez perez" userId="d16eeaa18788d2d4" providerId="LiveId" clId="{F1C7C040-603E-F647-BD4A-F6ECEECC16F5}" dt="2019-03-14T12:50:14.639" v="2188" actId="14100"/>
          <ac:spMkLst>
            <pc:docMk/>
            <pc:sldMk cId="2289659387" sldId="287"/>
            <ac:spMk id="4" creationId="{FAB2A1A5-17F2-874D-BB7C-E2C2CB26C0AA}"/>
          </ac:spMkLst>
        </pc:spChg>
        <pc:picChg chg="add mod">
          <ac:chgData name="lara perez perez" userId="d16eeaa18788d2d4" providerId="LiveId" clId="{F1C7C040-603E-F647-BD4A-F6ECEECC16F5}" dt="2019-03-14T12:41:20.201" v="2084" actId="1076"/>
          <ac:picMkLst>
            <pc:docMk/>
            <pc:sldMk cId="2289659387" sldId="287"/>
            <ac:picMk id="6" creationId="{17067FAE-7430-3442-ACB9-223717D3EA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8212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7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4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2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41035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6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1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2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077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736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929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8FB62-6DAD-5549-ACA1-6040D4E60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237" y="1685862"/>
            <a:ext cx="9293008" cy="1743138"/>
          </a:xfrm>
        </p:spPr>
        <p:txBody>
          <a:bodyPr/>
          <a:lstStyle/>
          <a:p>
            <a:r>
              <a:rPr lang="es-ES" b="1" dirty="0">
                <a:latin typeface="Baskerville Old Face" panose="02020602080505020303" pitchFamily="18" charset="77"/>
              </a:rPr>
              <a:t>CATÁLOGO DE PRODUCTOS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E2C90F-EF35-8B4B-8640-6DD6BD9B3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205608"/>
            <a:ext cx="6831673" cy="1086237"/>
          </a:xfrm>
        </p:spPr>
        <p:txBody>
          <a:bodyPr/>
          <a:lstStyle/>
          <a:p>
            <a:r>
              <a:rPr lang="es-ES"/>
              <a:t>Gastos de envío NO incluidos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51DB69-769D-7C4B-BA6D-16359DB99D18}"/>
              </a:ext>
            </a:extLst>
          </p:cNvPr>
          <p:cNvSpPr txBox="1"/>
          <p:nvPr/>
        </p:nvSpPr>
        <p:spPr>
          <a:xfrm>
            <a:off x="5124752" y="5444359"/>
            <a:ext cx="19424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200" b="1" dirty="0" err="1">
                <a:latin typeface="Bookman Old Style" panose="020F0302020204030204" pitchFamily="34" charset="0"/>
              </a:rPr>
              <a:t>EMPREGO</a:t>
            </a:r>
            <a:endParaRPr lang="es-ES" sz="2200" b="1" dirty="0">
              <a:latin typeface="Bookman Old Style" panose="020F0302020204030204" pitchFamily="34" charset="0"/>
            </a:endParaRP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E408EA49-8793-1246-93D1-2493CB12A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09" r="2468" b="12035"/>
          <a:stretch/>
        </p:blipFill>
        <p:spPr>
          <a:xfrm>
            <a:off x="1449237" y="4565952"/>
            <a:ext cx="2103739" cy="17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4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2BC33-2330-B840-83EA-F99754E6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Arroz con leche 1,65€ N°de ref.07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0E75BBBF-76A0-0944-813B-E23EB1621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5112" y="2897521"/>
            <a:ext cx="6125883" cy="1382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Delicioso postre de arroz con leche preparada con leche fresca de vaca pasteurizada, azúcar, arroz, canela, limón, anís y sal. </a:t>
            </a:r>
          </a:p>
        </p:txBody>
      </p:sp>
      <p:pic>
        <p:nvPicPr>
          <p:cNvPr id="13" name="Imagen 13">
            <a:extLst>
              <a:ext uri="{FF2B5EF4-FFF2-40B4-BE49-F238E27FC236}">
                <a16:creationId xmlns:a16="http://schemas.microsoft.com/office/drawing/2014/main" id="{BE15471C-1C3E-BD4F-A4AE-5F10AB984F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2152618"/>
            <a:ext cx="35623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1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555E0-7BC9-864E-8974-4B85F27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Paté de </a:t>
            </a:r>
            <a:r>
              <a:rPr lang="es-ES" b="1" dirty="0" err="1">
                <a:latin typeface="Baskerville Old Face" panose="02020602080505020303" pitchFamily="18" charset="77"/>
              </a:rPr>
              <a:t>cabracho</a:t>
            </a:r>
            <a:r>
              <a:rPr lang="es-ES" b="1" dirty="0">
                <a:latin typeface="Baskerville Old Face" panose="02020602080505020303" pitchFamily="18" charset="77"/>
              </a:rPr>
              <a:t> 2,26€. Nº de ref. 08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E4959C-EA1F-6945-8FC9-38ACF041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821" y="2793267"/>
            <a:ext cx="5127896" cy="1485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Elaborada artesanalmente y sin aditivos. El Paté de </a:t>
            </a:r>
            <a:r>
              <a:rPr lang="es-ES" sz="2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Cabracho</a:t>
            </a:r>
            <a:r>
              <a:rPr lang="es-ES" sz="2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Agromar</a:t>
            </a:r>
            <a:r>
              <a:rPr lang="es-ES" sz="2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es un paté selecto de pescado elaborado de forma artesanal y sin aditivos.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A215AC2-E335-2F48-9F3A-8079E1322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3" t="6487" r="54979" b="21361"/>
          <a:stretch/>
        </p:blipFill>
        <p:spPr>
          <a:xfrm>
            <a:off x="1371600" y="2121651"/>
            <a:ext cx="3421138" cy="33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5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8B7E3-19FD-BC47-BC8D-2EC226C9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Paté de centollo 3,25€ Nº de ref.09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B2A1A5-17F2-874D-BB7C-E2C2CB26C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086705"/>
            <a:ext cx="5591024" cy="1599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Es un paté selecto de marisco del Cantábrico, elaborado de forma totalmente artesanal y sin aditivos. </a:t>
            </a:r>
          </a:p>
        </p:txBody>
      </p:sp>
      <p:pic>
        <p:nvPicPr>
          <p:cNvPr id="6" name="Marcador de contenido 7">
            <a:extLst>
              <a:ext uri="{FF2B5EF4-FFF2-40B4-BE49-F238E27FC236}">
                <a16:creationId xmlns:a16="http://schemas.microsoft.com/office/drawing/2014/main" id="{17067FAE-7430-3442-ACB9-223717D3EA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2334085"/>
            <a:ext cx="3834418" cy="32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5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2C717-A968-8E4D-901F-07372688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Paté de jabalí. 2,15€ Nº de ref. 10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EB07AC-7522-7942-9159-73217E7DE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3095" y="2769205"/>
            <a:ext cx="6416524" cy="1917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El intenso sabor de la carne de jabalí se presenta en este producto en forma de paté artesano. Un paté Gourmet, de textura suave y gran calidad para emplear como aperitivo.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6231A12-A859-F245-B858-E1134AF0D8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2286000"/>
            <a:ext cx="37306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3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A4E82-98FB-3D46-A2D8-100B7C08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2466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Longaniza blanca de Avilés  3,30€  Nº de ref. 11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B3ACF2C-B646-A547-BB90-9F278BC13F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9070" y="2286000"/>
            <a:ext cx="3613234" cy="35814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35A64C-4505-C442-BDF9-F98ED0096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3619" y="2851149"/>
            <a:ext cx="5740561" cy="1485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Longaniza blanca de cerdo, muy típica del municipio de Avilés, elaborada de forma artesanal con una cuidada selección de carnes de cerdo y especias.</a:t>
            </a:r>
          </a:p>
        </p:txBody>
      </p:sp>
    </p:spTree>
    <p:extLst>
      <p:ext uri="{BB962C8B-B14F-4D97-AF65-F5344CB8AC3E}">
        <p14:creationId xmlns:p14="http://schemas.microsoft.com/office/powerpoint/2010/main" val="64585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0D737-7433-9C4B-BE0D-DE91B779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Kit de Fabada Asturiana 8,95€. Nº de ref. 12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6445881-C320-D64F-BB24-4AA6870BC7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9222" y="2286000"/>
            <a:ext cx="3632930" cy="35814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1C829E-757B-A749-BBC0-4ED1874A0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2927" y="2857500"/>
            <a:ext cx="5349873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Ingredientes para cocinar una fabada asturiana para 2 personas: alubias y </a:t>
            </a:r>
            <a:r>
              <a:rPr lang="es-ES" sz="2200" dirty="0" err="1">
                <a:solidFill>
                  <a:schemeClr val="tx1"/>
                </a:solidFill>
              </a:rPr>
              <a:t>compango</a:t>
            </a:r>
            <a:r>
              <a:rPr lang="es-ES" sz="2200" dirty="0">
                <a:solidFill>
                  <a:schemeClr val="tx1"/>
                </a:solidFill>
              </a:rPr>
              <a:t> asturiano (tocino, lacón, chorizo y morcilla).</a:t>
            </a:r>
          </a:p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La caja incluye la receta de fabada asturiana.</a:t>
            </a:r>
          </a:p>
        </p:txBody>
      </p:sp>
    </p:spTree>
    <p:extLst>
      <p:ext uri="{BB962C8B-B14F-4D97-AF65-F5344CB8AC3E}">
        <p14:creationId xmlns:p14="http://schemas.microsoft.com/office/powerpoint/2010/main" val="1113886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3B6D4-0774-5743-A980-FAC9A3AB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Bote de fabada 430gr 4,95 N°de ref.13</a:t>
            </a:r>
            <a:br>
              <a:rPr lang="es-ES" b="1" dirty="0">
                <a:latin typeface="Baskerville Old Face" panose="02020602080505020303" pitchFamily="18" charset="77"/>
              </a:rPr>
            </a:br>
            <a:endParaRPr lang="es-ES" b="1" dirty="0">
              <a:latin typeface="Baskerville Old Face" panose="02020602080505020303" pitchFamily="18" charset="77"/>
            </a:endParaRP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1FAE33DA-D31B-194C-A381-32AB3A3F2F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1755" y="2156167"/>
            <a:ext cx="3817268" cy="3711233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D9A7D3A1-5903-DF47-9099-08C86AAC65BA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729178" y="2776569"/>
            <a:ext cx="5787979" cy="207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s-ES" sz="2200" dirty="0">
                <a:solidFill>
                  <a:schemeClr val="tx1"/>
                </a:solidFill>
              </a:rPr>
              <a:t>Auténtica fabada asturiana cocinada con IGP </a:t>
            </a:r>
            <a:r>
              <a:rPr lang="es-ES" sz="2200" dirty="0" err="1">
                <a:solidFill>
                  <a:schemeClr val="tx1"/>
                </a:solidFill>
              </a:rPr>
              <a:t>Faba</a:t>
            </a:r>
            <a:r>
              <a:rPr lang="es-ES" sz="2200" dirty="0">
                <a:solidFill>
                  <a:schemeClr val="tx1"/>
                </a:solidFill>
              </a:rPr>
              <a:t> Asturiana por la exclusiva marca </a:t>
            </a:r>
            <a:r>
              <a:rPr lang="es-ES" sz="2200" dirty="0" err="1">
                <a:solidFill>
                  <a:schemeClr val="tx1"/>
                </a:solidFill>
              </a:rPr>
              <a:t>gourmet</a:t>
            </a:r>
            <a:r>
              <a:rPr lang="es-ES" sz="2200" dirty="0">
                <a:solidFill>
                  <a:schemeClr val="tx1"/>
                </a:solidFill>
              </a:rPr>
              <a:t> El </a:t>
            </a:r>
            <a:r>
              <a:rPr lang="es-ES" sz="2200" dirty="0" err="1">
                <a:solidFill>
                  <a:schemeClr val="tx1"/>
                </a:solidFill>
              </a:rPr>
              <a:t>Yantar</a:t>
            </a:r>
            <a:r>
              <a:rPr lang="es-ES" sz="2200" dirty="0">
                <a:solidFill>
                  <a:schemeClr val="tx1"/>
                </a:solidFill>
              </a:rPr>
              <a:t> de Pepe. 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s-ES" sz="2200" dirty="0">
                <a:solidFill>
                  <a:schemeClr val="tx1"/>
                </a:solidFill>
              </a:rPr>
              <a:t>Lista para calentar y disfrutar en tu mesa de la mejor cocina de Asturias.</a:t>
            </a:r>
          </a:p>
        </p:txBody>
      </p:sp>
    </p:spTree>
    <p:extLst>
      <p:ext uri="{BB962C8B-B14F-4D97-AF65-F5344CB8AC3E}">
        <p14:creationId xmlns:p14="http://schemas.microsoft.com/office/powerpoint/2010/main" val="126662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CCE09-FF4E-254D-91FC-26B6EA02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Queso de vaca </a:t>
            </a:r>
            <a:r>
              <a:rPr lang="es-ES" b="1" dirty="0" err="1">
                <a:latin typeface="Baskerville Old Face" panose="02020602080505020303" pitchFamily="18" charset="77"/>
              </a:rPr>
              <a:t>abredo</a:t>
            </a:r>
            <a:r>
              <a:rPr lang="es-ES" b="1" dirty="0">
                <a:latin typeface="Baskerville Old Face" panose="02020602080505020303" pitchFamily="18" charset="77"/>
              </a:rPr>
              <a:t>  5,50 N°de ref.14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6F55C644-FFD0-4849-B497-F0AA30A149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7717" y="2286000"/>
            <a:ext cx="3575940" cy="3581400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C6D82909-C7EF-494F-88E3-183B630F82B8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702160" y="2693147"/>
            <a:ext cx="5270640" cy="2767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s-ES" sz="2200" dirty="0">
                <a:solidFill>
                  <a:schemeClr val="tx1"/>
                </a:solidFill>
              </a:rPr>
              <a:t>Exquisito requesón para untar, elaborado queso fresco de leche pasteurizada de vaca de forma artesanal. 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s-ES" sz="2200" dirty="0">
                <a:solidFill>
                  <a:schemeClr val="tx1"/>
                </a:solidFill>
              </a:rPr>
              <a:t>Muy versátil en cocina, tanto en postres, como platos salados, como relleno de </a:t>
            </a:r>
            <a:r>
              <a:rPr lang="es-ES" sz="2200" dirty="0" err="1">
                <a:solidFill>
                  <a:schemeClr val="tx1"/>
                </a:solidFill>
              </a:rPr>
              <a:t>empanadillas</a:t>
            </a:r>
            <a:r>
              <a:rPr lang="es-ES" sz="2200" dirty="0">
                <a:solidFill>
                  <a:schemeClr val="tx1"/>
                </a:solidFill>
              </a:rPr>
              <a:t> y masas de harina.</a:t>
            </a:r>
          </a:p>
        </p:txBody>
      </p:sp>
    </p:spTree>
    <p:extLst>
      <p:ext uri="{BB962C8B-B14F-4D97-AF65-F5344CB8AC3E}">
        <p14:creationId xmlns:p14="http://schemas.microsoft.com/office/powerpoint/2010/main" val="3311159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F0A48-9564-2B47-BCE1-9B6FD975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Sidra Dulce  2.95€. Nº de Ref. 15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6F1399F-8FE3-574B-9D18-5A93044EE1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8767" y="2286000"/>
            <a:ext cx="3613840" cy="35814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AF7FE6-E7EA-A84E-BAEE-5B1BA5970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5703" y="2790194"/>
            <a:ext cx="6163464" cy="1896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Elaborada en un llagar asturiano, 100% zumo de manzana. No contiene alcohol. De sabor suave y refrescante, ideal para cualquier hora del día.</a:t>
            </a:r>
          </a:p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75ml.</a:t>
            </a:r>
          </a:p>
        </p:txBody>
      </p:sp>
    </p:spTree>
    <p:extLst>
      <p:ext uri="{BB962C8B-B14F-4D97-AF65-F5344CB8AC3E}">
        <p14:creationId xmlns:p14="http://schemas.microsoft.com/office/powerpoint/2010/main" val="1612242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57D28-066D-F24E-9CD0-3E018526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Alubias pintas   2,95€    N°de ref.16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8715421E-3885-5642-87A2-5F6500F400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8214" y="2437191"/>
            <a:ext cx="3549366" cy="358140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B344C9-9E5B-294D-ABC6-A97FA8710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033058"/>
            <a:ext cx="4447786" cy="358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Alubias pintas 500 gramos.</a:t>
            </a:r>
          </a:p>
        </p:txBody>
      </p:sp>
    </p:spTree>
    <p:extLst>
      <p:ext uri="{BB962C8B-B14F-4D97-AF65-F5344CB8AC3E}">
        <p14:creationId xmlns:p14="http://schemas.microsoft.com/office/powerpoint/2010/main" val="409775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B0C4-3AD1-AD44-8C52-4BE94023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100" b="1" dirty="0">
                <a:latin typeface="Baskerville Old Face" panose="020F0502020204030204" pitchFamily="34" charset="0"/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1A1DA-647F-AD44-A808-B546D9EA2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0790"/>
            <a:ext cx="10643811" cy="4981377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Ref.01 Mermelada de Sidra</a:t>
            </a:r>
          </a:p>
          <a:p>
            <a:r>
              <a:rPr lang="es-ES" dirty="0"/>
              <a:t>Ref.02 Mermeladas de: manzana, kiwi, higos, arándanos, naranja con chocolate y mandarina.</a:t>
            </a:r>
          </a:p>
          <a:p>
            <a:r>
              <a:rPr lang="es-ES" dirty="0"/>
              <a:t>Ref.03 </a:t>
            </a:r>
            <a:r>
              <a:rPr lang="es-ES" dirty="0" err="1"/>
              <a:t>Asturcilla</a:t>
            </a:r>
            <a:r>
              <a:rPr lang="es-ES" dirty="0"/>
              <a:t>.</a:t>
            </a:r>
          </a:p>
          <a:p>
            <a:r>
              <a:rPr lang="es-ES" dirty="0"/>
              <a:t>Ref.04 Dulce de Manzana.</a:t>
            </a:r>
          </a:p>
          <a:p>
            <a:r>
              <a:rPr lang="es-ES" dirty="0"/>
              <a:t>Ref.05 Suspiros del </a:t>
            </a:r>
            <a:r>
              <a:rPr lang="es-ES" dirty="0" err="1"/>
              <a:t>Nalón</a:t>
            </a:r>
            <a:r>
              <a:rPr lang="es-ES" dirty="0"/>
              <a:t>.</a:t>
            </a:r>
          </a:p>
          <a:p>
            <a:r>
              <a:rPr lang="es-ES" dirty="0"/>
              <a:t>Ref.06 Caramelos “La Asturiana”.</a:t>
            </a:r>
          </a:p>
          <a:p>
            <a:r>
              <a:rPr lang="es-ES" dirty="0"/>
              <a:t>Ref.07 Arroz con leche.</a:t>
            </a:r>
          </a:p>
          <a:p>
            <a:r>
              <a:rPr lang="es-ES" dirty="0"/>
              <a:t>Ref.08 Paté de </a:t>
            </a:r>
            <a:r>
              <a:rPr lang="es-ES" dirty="0" err="1"/>
              <a:t>cabracho</a:t>
            </a:r>
            <a:r>
              <a:rPr lang="es-ES" dirty="0"/>
              <a:t>.</a:t>
            </a:r>
          </a:p>
          <a:p>
            <a:r>
              <a:rPr lang="es-ES" dirty="0"/>
              <a:t>Ref.09 Paté de centollo.</a:t>
            </a:r>
          </a:p>
          <a:p>
            <a:r>
              <a:rPr lang="es-ES" dirty="0"/>
              <a:t>Ref.10 Paté de jabalí.</a:t>
            </a:r>
          </a:p>
          <a:p>
            <a:r>
              <a:rPr lang="es-ES" dirty="0"/>
              <a:t>Ref.11 Longaniza blanca de Avilés.</a:t>
            </a:r>
          </a:p>
          <a:p>
            <a:r>
              <a:rPr lang="es-ES" dirty="0"/>
              <a:t>Ref.12 Kit fabada Asturiana.</a:t>
            </a:r>
          </a:p>
          <a:p>
            <a:r>
              <a:rPr lang="es-ES" dirty="0"/>
              <a:t>Ref.13 Bote de fabada.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4263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B329-5CD6-C54B-A082-50A3C9BB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2275"/>
          </a:xfrm>
        </p:spPr>
        <p:txBody>
          <a:bodyPr/>
          <a:lstStyle/>
          <a:p>
            <a:pPr algn="ctr"/>
            <a:r>
              <a:rPr lang="es-ES" b="1" dirty="0" err="1">
                <a:latin typeface="Baskerville Old Face" panose="02020602080505020303" pitchFamily="18" charset="77"/>
              </a:rPr>
              <a:t>Goiena</a:t>
            </a:r>
            <a:r>
              <a:rPr lang="es-ES" b="1" dirty="0">
                <a:latin typeface="Baskerville Old Face" panose="02020602080505020303" pitchFamily="18" charset="77"/>
              </a:rPr>
              <a:t> 1,38€ N°de ref.17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499BD89F-D392-884A-82BA-A087ACF608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4607" y="2255762"/>
            <a:ext cx="2409305" cy="358140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1B7502-F8F3-A540-9242-C3362081A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3194" y="2815732"/>
            <a:ext cx="5879606" cy="2012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 err="1">
                <a:solidFill>
                  <a:schemeClr val="tx1"/>
                </a:solidFill>
              </a:rPr>
              <a:t>Goiena</a:t>
            </a:r>
            <a:r>
              <a:rPr lang="es-ES" sz="2200" dirty="0">
                <a:solidFill>
                  <a:schemeClr val="tx1"/>
                </a:solidFill>
              </a:rPr>
              <a:t> cuajada oveja artesana barro de 150g.</a:t>
            </a:r>
          </a:p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 En bote.</a:t>
            </a:r>
          </a:p>
        </p:txBody>
      </p:sp>
    </p:spTree>
    <p:extLst>
      <p:ext uri="{BB962C8B-B14F-4D97-AF65-F5344CB8AC3E}">
        <p14:creationId xmlns:p14="http://schemas.microsoft.com/office/powerpoint/2010/main" val="146774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1283D-A3A6-DA41-BFA8-83F7C2B7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Chocolate negro 70% de cacao con naranja  2.90 N°de ref.18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587DD7-015B-BA46-96DA-ADB1866B0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0527" y="2590799"/>
            <a:ext cx="4447786" cy="358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Tableta de chocolate Artesano La Barata.</a:t>
            </a:r>
          </a:p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Chocolate 70% de cacao.</a:t>
            </a:r>
          </a:p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Contiene un 30% trocitos de naranja natural.</a:t>
            </a:r>
          </a:p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150g.</a:t>
            </a:r>
          </a:p>
          <a:p>
            <a:pPr marL="0" indent="0">
              <a:buNone/>
            </a:pPr>
            <a:r>
              <a:rPr lang="es-ES" sz="2200" b="1" dirty="0">
                <a:solidFill>
                  <a:schemeClr val="tx1"/>
                </a:solidFill>
              </a:rPr>
              <a:t>SIN GLUTEN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91ABAE7-1459-3C49-8246-E95B9B6377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3687" y="25527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14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21366-0F07-F74B-BB3E-662AD343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Chorizo </a:t>
            </a:r>
            <a:r>
              <a:rPr lang="es-ES" b="1" dirty="0" err="1">
                <a:latin typeface="Baskerville Old Face" panose="02020602080505020303" pitchFamily="18" charset="77"/>
              </a:rPr>
              <a:t>asturcelta</a:t>
            </a:r>
            <a:r>
              <a:rPr lang="es-ES" b="1" dirty="0">
                <a:latin typeface="Baskerville Old Face" panose="02020602080505020303" pitchFamily="18" charset="77"/>
              </a:rPr>
              <a:t> </a:t>
            </a:r>
            <a:r>
              <a:rPr lang="es-ES" b="1" dirty="0" err="1">
                <a:latin typeface="Baskerville Old Face" panose="02020602080505020303" pitchFamily="18" charset="77"/>
              </a:rPr>
              <a:t>lonchado</a:t>
            </a:r>
            <a:r>
              <a:rPr lang="es-ES" b="1" dirty="0">
                <a:latin typeface="Baskerville Old Face" panose="02020602080505020303" pitchFamily="18" charset="77"/>
              </a:rPr>
              <a:t> 3,85€ Nº de ref.19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D79C1F-1EF5-3644-BC1C-FFC3C493F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0879" y="3210680"/>
            <a:ext cx="4447786" cy="1475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Embutido de cerdo </a:t>
            </a:r>
            <a:r>
              <a:rPr lang="es-ES" sz="2200" dirty="0" err="1">
                <a:solidFill>
                  <a:schemeClr val="tx1"/>
                </a:solidFill>
              </a:rPr>
              <a:t>asturcelta</a:t>
            </a:r>
            <a:r>
              <a:rPr lang="es-ES" sz="2200" dirty="0">
                <a:solidFill>
                  <a:schemeClr val="tx1"/>
                </a:solidFill>
              </a:rPr>
              <a:t>, una raza de cerdo típica de Asturias.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EC8257E-48FB-1045-9598-6E60A0887D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9533" y="2524881"/>
            <a:ext cx="3039173" cy="299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06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7B2A7-8340-D942-AF88-818D45C9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Salchichón </a:t>
            </a:r>
            <a:r>
              <a:rPr lang="es-ES" b="1" dirty="0" err="1">
                <a:latin typeface="Baskerville Old Face" panose="02020602080505020303" pitchFamily="18" charset="77"/>
              </a:rPr>
              <a:t>asturcelta</a:t>
            </a:r>
            <a:r>
              <a:rPr lang="es-ES" b="1" dirty="0">
                <a:latin typeface="Baskerville Old Face" panose="02020602080505020303" pitchFamily="18" charset="77"/>
              </a:rPr>
              <a:t> 8,25€ Nº de ref.20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D5DC96-E3D6-9C49-AA5F-53A411D22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014" y="3253619"/>
            <a:ext cx="4447786" cy="2143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Media barra de salchichón curado de cerdo </a:t>
            </a:r>
            <a:r>
              <a:rPr lang="es-ES" sz="2200" dirty="0" err="1">
                <a:solidFill>
                  <a:schemeClr val="tx1"/>
                </a:solidFill>
              </a:rPr>
              <a:t>asturcelta</a:t>
            </a:r>
            <a:r>
              <a:rPr lang="es-ES" sz="22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500gr.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E5A1932-6B37-F344-85C3-365A40F660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9576" y="2422071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42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D0369-33B9-F244-A26A-0CEFB2C7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Lomo </a:t>
            </a:r>
            <a:r>
              <a:rPr lang="es-ES" b="1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asturcelta</a:t>
            </a:r>
            <a:r>
              <a:rPr lang="es-ES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loncheado</a:t>
            </a:r>
            <a:r>
              <a:rPr lang="es-ES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 6,90€ Nº de ref.21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339507-196D-FF49-B34E-8EEA76106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014" y="2914648"/>
            <a:ext cx="4447786" cy="2159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200" dirty="0"/>
          </a:p>
          <a:p>
            <a:pPr marL="0" indent="0">
              <a:buNone/>
            </a:pPr>
            <a:r>
              <a:rPr lang="es-ES" sz="2200" dirty="0"/>
              <a:t>Exquisitas lonchas de lomo curado de cerdo </a:t>
            </a:r>
            <a:r>
              <a:rPr lang="es-ES" sz="2200" dirty="0" err="1"/>
              <a:t>asturcelta</a:t>
            </a:r>
            <a:r>
              <a:rPr lang="es-ES" sz="2200" dirty="0"/>
              <a:t>.</a:t>
            </a:r>
          </a:p>
          <a:p>
            <a:pPr marL="0" indent="0">
              <a:buNone/>
            </a:pPr>
            <a:r>
              <a:rPr lang="es-ES" sz="2200" dirty="0"/>
              <a:t>100gr.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66F979F-E9C3-9B4D-8D02-8D7791AEE0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1660" y="2399648"/>
            <a:ext cx="3217863" cy="31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81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35F21-399A-D14A-90B9-8BB5579B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Llavero 2,95€  N°de ref. 22</a:t>
            </a:r>
          </a:p>
        </p:txBody>
      </p:sp>
      <p:pic>
        <p:nvPicPr>
          <p:cNvPr id="6" name="Google Shape;75;p16">
            <a:extLst>
              <a:ext uri="{FF2B5EF4-FFF2-40B4-BE49-F238E27FC236}">
                <a16:creationId xmlns:a16="http://schemas.microsoft.com/office/drawing/2014/main" id="{6E149E7F-C8B5-E84E-A759-4C7D303151CB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7633" y="1912470"/>
            <a:ext cx="4059425" cy="400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8CEE6B8D-F217-DD4D-83E8-C82E12B9B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12470"/>
            <a:ext cx="4328367" cy="40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71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542B5-F57C-CA4D-9818-61CACE5D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Taza: Asturias 5,50€ N°de ref.23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FCB22101-BDE4-6040-A118-4408E2BAFF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753"/>
          <a:stretch/>
        </p:blipFill>
        <p:spPr>
          <a:xfrm>
            <a:off x="4682159" y="2171700"/>
            <a:ext cx="343677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11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EC482-56BE-5440-87D1-DC033E12A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Taza: ¿Asturias o trabajas? 5,50€ N°de ref.24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5F3CE8C4-30E1-614A-8D3C-C3A4094567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04320" y="1981511"/>
            <a:ext cx="4326561" cy="432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7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74D33-3835-7E42-A996-2782F69F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86584"/>
            <a:ext cx="9601200" cy="1485900"/>
          </a:xfrm>
        </p:spPr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Chapa imán 2,00€ N°de ref.25 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E31B929B-9C15-2947-942C-81C861F787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593" y="1834170"/>
            <a:ext cx="2740200" cy="2747606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89E17459-F9CE-634F-B7B8-C574EB4D7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906" y="1624746"/>
            <a:ext cx="2884895" cy="2747607"/>
          </a:xfrm>
          <a:prstGeom prst="rect">
            <a:avLst/>
          </a:prstGeom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EF7FF4D7-6519-014A-93EF-0578554CF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749" y="1903074"/>
            <a:ext cx="2740200" cy="26097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4097E6-CF1F-D74F-B60E-EBAC8E187215}"/>
              </a:ext>
            </a:extLst>
          </p:cNvPr>
          <p:cNvSpPr txBox="1"/>
          <p:nvPr/>
        </p:nvSpPr>
        <p:spPr>
          <a:xfrm>
            <a:off x="4324484" y="4736318"/>
            <a:ext cx="42703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200" dirty="0"/>
              <a:t>Sidra and </a:t>
            </a:r>
            <a:r>
              <a:rPr lang="es-ES" sz="2200" dirty="0" err="1"/>
              <a:t>Cachopo</a:t>
            </a:r>
            <a:r>
              <a:rPr lang="es-ES" sz="22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200" dirty="0" err="1"/>
              <a:t>Nun</a:t>
            </a:r>
            <a:r>
              <a:rPr lang="es-ES" sz="2200" dirty="0"/>
              <a:t> ye </a:t>
            </a:r>
            <a:r>
              <a:rPr lang="es-ES" sz="2200" dirty="0" err="1"/>
              <a:t>fame</a:t>
            </a:r>
            <a:r>
              <a:rPr lang="es-ES" sz="2200" dirty="0"/>
              <a:t> ye </a:t>
            </a:r>
            <a:r>
              <a:rPr lang="es-ES" sz="2200" dirty="0" err="1"/>
              <a:t>Viciu</a:t>
            </a:r>
            <a:r>
              <a:rPr lang="es-ES" sz="22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200" dirty="0"/>
              <a:t>Asturias.</a:t>
            </a:r>
          </a:p>
          <a:p>
            <a:pPr algn="l"/>
            <a:r>
              <a:rPr lang="es-ES" sz="2200" dirty="0"/>
              <a:t>-Diámetro de 7,5 cm.</a:t>
            </a:r>
          </a:p>
        </p:txBody>
      </p:sp>
    </p:spTree>
    <p:extLst>
      <p:ext uri="{BB962C8B-B14F-4D97-AF65-F5344CB8AC3E}">
        <p14:creationId xmlns:p14="http://schemas.microsoft.com/office/powerpoint/2010/main" val="126282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73B1A-D2E1-904B-9B70-7D07F33C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74" y="420843"/>
            <a:ext cx="10782549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0" dirty="0">
                <a:solidFill>
                  <a:srgbClr val="000000"/>
                </a:solidFill>
                <a:effectLst/>
                <a:latin typeface="Baskerville Old Face" panose="02020602080505020303" pitchFamily="18" charset="77"/>
              </a:rPr>
              <a:t>Hórreo rústico con corredor</a:t>
            </a:r>
            <a:r>
              <a:rPr lang="es-ES" b="1" dirty="0">
                <a:solidFill>
                  <a:srgbClr val="000000"/>
                </a:solidFill>
                <a:latin typeface="Baskerville Old Face" panose="02020602080505020303" pitchFamily="18" charset="77"/>
              </a:rPr>
              <a:t> </a:t>
            </a:r>
            <a:r>
              <a:rPr lang="es-ES" b="1" i="0" dirty="0">
                <a:solidFill>
                  <a:srgbClr val="000000"/>
                </a:solidFill>
                <a:effectLst/>
                <a:latin typeface="Baskerville Old Face" panose="02020602080505020303" pitchFamily="18" charset="77"/>
              </a:rPr>
              <a:t>4,50€ N°de ref.26 </a:t>
            </a:r>
            <a:br>
              <a:rPr lang="es-ES" b="1" i="0" dirty="0">
                <a:solidFill>
                  <a:srgbClr val="000000"/>
                </a:solidFill>
                <a:effectLst/>
                <a:latin typeface="Baskerville Old Face" panose="02020602080505020303" pitchFamily="18" charset="77"/>
              </a:rPr>
            </a:br>
            <a:br>
              <a:rPr lang="es-ES" b="1" dirty="0">
                <a:latin typeface="Baskerville Old Face" panose="02020602080505020303" pitchFamily="18" charset="77"/>
              </a:rPr>
            </a:br>
            <a:endParaRPr lang="es-ES" b="1" dirty="0">
              <a:latin typeface="Baskerville Old Face" panose="02020602080505020303" pitchFamily="18" charset="77"/>
            </a:endParaRP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AFD609C5-39C0-4940-8624-EB9AD000FA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2865" y="1721099"/>
            <a:ext cx="4683135" cy="47160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5C3F3F-482D-DF45-AA65-B5B9C06C161C}"/>
              </a:ext>
            </a:extLst>
          </p:cNvPr>
          <p:cNvSpPr txBox="1"/>
          <p:nvPr/>
        </p:nvSpPr>
        <p:spPr>
          <a:xfrm>
            <a:off x="6488049" y="2746766"/>
            <a:ext cx="46831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200" dirty="0">
                <a:latin typeface="+mj-lt"/>
                <a:cs typeface="Arial" panose="020B0604020202020204" pitchFamily="34" charset="0"/>
              </a:rPr>
              <a:t>Tiene una altura de 6cm.</a:t>
            </a:r>
          </a:p>
        </p:txBody>
      </p:sp>
    </p:spTree>
    <p:extLst>
      <p:ext uri="{BB962C8B-B14F-4D97-AF65-F5344CB8AC3E}">
        <p14:creationId xmlns:p14="http://schemas.microsoft.com/office/powerpoint/2010/main" val="307967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D1316B-7653-EF4E-8A15-1E6E8DEE8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28" y="534610"/>
            <a:ext cx="10724745" cy="6172200"/>
          </a:xfrm>
        </p:spPr>
        <p:txBody>
          <a:bodyPr>
            <a:normAutofit lnSpcReduction="10000"/>
          </a:bodyPr>
          <a:lstStyle/>
          <a:p>
            <a:endParaRPr lang="es-ES" dirty="0"/>
          </a:p>
          <a:p>
            <a:r>
              <a:rPr lang="es-ES" dirty="0"/>
              <a:t>Ref.14 Queso de vaca </a:t>
            </a:r>
            <a:r>
              <a:rPr lang="es-ES" dirty="0" err="1"/>
              <a:t>abredo</a:t>
            </a:r>
            <a:r>
              <a:rPr lang="es-ES" dirty="0"/>
              <a:t>.</a:t>
            </a:r>
          </a:p>
          <a:p>
            <a:r>
              <a:rPr lang="es-ES" dirty="0"/>
              <a:t>Ref.15 Sidra Dulce.</a:t>
            </a:r>
          </a:p>
          <a:p>
            <a:r>
              <a:rPr lang="es-ES" dirty="0"/>
              <a:t>Ref.16 Alubias Pintas.</a:t>
            </a:r>
          </a:p>
          <a:p>
            <a:r>
              <a:rPr lang="es-ES" dirty="0"/>
              <a:t>Ref.17 </a:t>
            </a:r>
            <a:r>
              <a:rPr lang="es-ES" dirty="0" err="1"/>
              <a:t>Goiena</a:t>
            </a:r>
            <a:r>
              <a:rPr lang="es-ES" dirty="0"/>
              <a:t>.</a:t>
            </a:r>
          </a:p>
          <a:p>
            <a:r>
              <a:rPr lang="es-ES" dirty="0"/>
              <a:t>Ref.18 Chocolate negro 70% de cacao con naranja.</a:t>
            </a:r>
          </a:p>
          <a:p>
            <a:r>
              <a:rPr lang="es-ES" dirty="0"/>
              <a:t>Ref.19 Chorizo </a:t>
            </a:r>
            <a:r>
              <a:rPr lang="es-ES" dirty="0" err="1"/>
              <a:t>Asturcelta</a:t>
            </a:r>
            <a:r>
              <a:rPr lang="es-ES" dirty="0"/>
              <a:t> </a:t>
            </a:r>
            <a:r>
              <a:rPr lang="es-ES" dirty="0" err="1"/>
              <a:t>lonchado</a:t>
            </a:r>
            <a:r>
              <a:rPr lang="es-ES" dirty="0"/>
              <a:t>.</a:t>
            </a:r>
          </a:p>
          <a:p>
            <a:r>
              <a:rPr lang="es-ES" dirty="0"/>
              <a:t>Ref.20 Salchichón </a:t>
            </a:r>
            <a:r>
              <a:rPr lang="es-ES" dirty="0" err="1"/>
              <a:t>Asturcelta</a:t>
            </a:r>
            <a:r>
              <a:rPr lang="es-ES" dirty="0"/>
              <a:t>.</a:t>
            </a:r>
          </a:p>
          <a:p>
            <a:r>
              <a:rPr lang="es-ES" dirty="0"/>
              <a:t>Ref.21 Lomo </a:t>
            </a:r>
            <a:r>
              <a:rPr lang="es-ES" dirty="0" err="1"/>
              <a:t>Asturcelta</a:t>
            </a:r>
            <a:r>
              <a:rPr lang="es-ES" dirty="0"/>
              <a:t> </a:t>
            </a:r>
            <a:r>
              <a:rPr lang="es-ES" dirty="0" err="1"/>
              <a:t>lonchado</a:t>
            </a:r>
            <a:r>
              <a:rPr lang="es-ES" dirty="0"/>
              <a:t>.</a:t>
            </a:r>
          </a:p>
          <a:p>
            <a:r>
              <a:rPr lang="es-ES" dirty="0"/>
              <a:t>Ref.22 Llaveros.</a:t>
            </a:r>
          </a:p>
          <a:p>
            <a:r>
              <a:rPr lang="es-ES" dirty="0"/>
              <a:t>Ref.23 Taza: Asturias.</a:t>
            </a:r>
          </a:p>
          <a:p>
            <a:r>
              <a:rPr lang="es-ES" dirty="0"/>
              <a:t>Ref.24 Taza: ¿Asturias o Trabajas?</a:t>
            </a:r>
          </a:p>
          <a:p>
            <a:r>
              <a:rPr lang="es-ES" dirty="0"/>
              <a:t>Ref.25 Chapa imán: Sidra and </a:t>
            </a:r>
            <a:r>
              <a:rPr lang="es-ES" dirty="0" err="1"/>
              <a:t>Cachopo</a:t>
            </a:r>
            <a:r>
              <a:rPr lang="es-ES" dirty="0"/>
              <a:t>/ </a:t>
            </a:r>
            <a:r>
              <a:rPr lang="es-ES" dirty="0" err="1"/>
              <a:t>Nun</a:t>
            </a:r>
            <a:r>
              <a:rPr lang="es-ES" dirty="0"/>
              <a:t> ye </a:t>
            </a:r>
            <a:r>
              <a:rPr lang="es-ES" dirty="0" err="1"/>
              <a:t>fame</a:t>
            </a:r>
            <a:r>
              <a:rPr lang="es-ES" dirty="0"/>
              <a:t> ye </a:t>
            </a:r>
            <a:r>
              <a:rPr lang="es-ES" dirty="0" err="1"/>
              <a:t>viciu</a:t>
            </a:r>
            <a:r>
              <a:rPr lang="es-ES" dirty="0"/>
              <a:t>/ Asturias.</a:t>
            </a:r>
          </a:p>
          <a:p>
            <a:r>
              <a:rPr lang="es-ES" dirty="0"/>
              <a:t>Ref.26 Hórreo con corredor.</a:t>
            </a:r>
          </a:p>
          <a:p>
            <a:r>
              <a:rPr lang="es-ES" dirty="0"/>
              <a:t>Ref.27 Peluche de vaca con capucha.</a:t>
            </a:r>
          </a:p>
        </p:txBody>
      </p:sp>
    </p:spTree>
    <p:extLst>
      <p:ext uri="{BB962C8B-B14F-4D97-AF65-F5344CB8AC3E}">
        <p14:creationId xmlns:p14="http://schemas.microsoft.com/office/powerpoint/2010/main" val="797125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82E4C-3CCC-7040-AC1A-26040957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Peluche de vaca con capucha 6.95€ N°de ref.27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0C752D3-7FA0-AF47-BB7D-EB3ED64E1A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96562" y="2620924"/>
            <a:ext cx="3551276" cy="35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F308A-B39A-2F41-A7EB-C9A823E7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Baskerville Old Face" panose="02020602080505020303" pitchFamily="18" charset="77"/>
                <a:cs typeface="Batang" panose="020B0604020202020204" pitchFamily="34" charset="0"/>
              </a:rPr>
              <a:t>Mermelada: sidra. 3,25    Nº de ref. 01</a:t>
            </a:r>
            <a:br>
              <a:rPr lang="es-ES" b="1" dirty="0">
                <a:latin typeface="Baskerville Old Face" panose="02020602080505020303" pitchFamily="18" charset="77"/>
                <a:cs typeface="Batang" panose="020B0604020202020204" pitchFamily="34" charset="0"/>
              </a:rPr>
            </a:br>
            <a:br>
              <a:rPr lang="es-ES" b="1" dirty="0"/>
            </a:br>
            <a:br>
              <a:rPr lang="es-ES" b="1" dirty="0"/>
            </a:br>
            <a:endParaRPr lang="es-ES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5046E7-BE2E-1C42-A735-0104F5241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676" y="2733524"/>
            <a:ext cx="4447786" cy="1871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Mermelada elaborada en Asturias de forma artesanal.</a:t>
            </a:r>
          </a:p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Ingredientes: sidra, azúcar y pectina.</a:t>
            </a:r>
          </a:p>
          <a:p>
            <a:pPr marL="0" indent="0">
              <a:buNone/>
            </a:pP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367158-7D6F-2044-A9BC-FD960A409D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38" y="2139575"/>
            <a:ext cx="3627220" cy="367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DF9EA-F6E5-7240-B36A-BB89AEFE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89597"/>
            <a:ext cx="10316029" cy="1956473"/>
          </a:xfrm>
        </p:spPr>
        <p:txBody>
          <a:bodyPr>
            <a:normAutofit/>
          </a:bodyPr>
          <a:lstStyle/>
          <a:p>
            <a:pPr algn="ctr"/>
            <a:r>
              <a:rPr lang="es-ES" sz="3700" b="1" dirty="0">
                <a:latin typeface="Baskerville Old Face" panose="02020602080505020303" pitchFamily="18" charset="77"/>
              </a:rPr>
              <a:t>Mermelada: de manzana, kiwi, higos, arándanos, naranja con chocolate y mandarina.  3.30€  N°de ref. 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47BCD6-6CA5-0B4D-A8B7-34C18EAE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587" y="2377526"/>
            <a:ext cx="5721652" cy="38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9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339E0-8CA0-2F4F-AD41-DEA54C42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err="1">
                <a:latin typeface="Baskerville Old Face" panose="02020602080505020303" pitchFamily="18" charset="77"/>
              </a:rPr>
              <a:t>Asturcilla</a:t>
            </a:r>
            <a:r>
              <a:rPr lang="es-ES" b="1" dirty="0">
                <a:latin typeface="Baskerville Old Face" panose="02020602080505020303" pitchFamily="18" charset="77"/>
              </a:rPr>
              <a:t>: 3,00€   Nº de ref.03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6DB1757-F725-7F45-980B-91A116A7B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5283" y="2089276"/>
            <a:ext cx="3521994" cy="348853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FBB79F-A0FA-5B4C-AFC0-A0BEDB251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884" y="2887267"/>
            <a:ext cx="5098380" cy="94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Deliciosa y original crema ecológica de untar, hecha con avellana y cacao.</a:t>
            </a:r>
          </a:p>
        </p:txBody>
      </p:sp>
    </p:spTree>
    <p:extLst>
      <p:ext uri="{BB962C8B-B14F-4D97-AF65-F5344CB8AC3E}">
        <p14:creationId xmlns:p14="http://schemas.microsoft.com/office/powerpoint/2010/main" val="117026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A356C-69D8-CB44-925D-AB7DF74F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Dulce de manzana 2,50€. Nº de ref.04</a:t>
            </a: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9B0E8FBD-C96C-5441-A908-EDE3112035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3587" y="2486025"/>
            <a:ext cx="3124200" cy="318135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25729A-7403-234C-A8E4-802CB244F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0056" y="2755323"/>
            <a:ext cx="5333395" cy="1507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Dulce artesano de manzana preparado con azúcar de sabor a manzana con azúcar 420g.</a:t>
            </a:r>
          </a:p>
        </p:txBody>
      </p:sp>
    </p:spTree>
    <p:extLst>
      <p:ext uri="{BB962C8B-B14F-4D97-AF65-F5344CB8AC3E}">
        <p14:creationId xmlns:p14="http://schemas.microsoft.com/office/powerpoint/2010/main" val="216833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34860-5FC0-374F-9ED6-A486FDF6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Suspiros del </a:t>
            </a:r>
            <a:r>
              <a:rPr lang="es-ES" b="1" dirty="0" err="1">
                <a:latin typeface="Baskerville Old Face" panose="02020602080505020303" pitchFamily="18" charset="77"/>
              </a:rPr>
              <a:t>Nalón</a:t>
            </a:r>
            <a:r>
              <a:rPr lang="es-ES" b="1" dirty="0">
                <a:latin typeface="Baskerville Old Face" panose="02020602080505020303" pitchFamily="18" charset="77"/>
              </a:rPr>
              <a:t>  4,15€. Nº de ref.05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EB07F81-7427-1044-953B-B25C043009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0330" y="1861297"/>
            <a:ext cx="3232025" cy="323202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DA9797-B816-C041-BD64-EB8E31801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2059" y="2895601"/>
            <a:ext cx="6723529" cy="1163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Pastas artesanas hechas totalmente a mano con huevos, mantequilla, margarita, azúcar y harina de trigo.</a:t>
            </a:r>
          </a:p>
          <a:p>
            <a:pPr marL="0" indent="0">
              <a:buNone/>
            </a:pPr>
            <a:endParaRPr lang="es-E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6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E25CA-10D9-6449-9927-C1AB0292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latin typeface="Baskerville Old Face" panose="02020602080505020303" pitchFamily="18" charset="77"/>
              </a:rPr>
              <a:t>Caramelos La Asturiana 2,40€ Nº de ref.06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E8206A36-3325-5547-A49B-85D0BB38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22" y="2218454"/>
            <a:ext cx="3879469" cy="2938992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458DD5C-46CF-5548-B067-A1AA55CEA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429" y="2741115"/>
            <a:ext cx="6679058" cy="1579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Todo el sabor de nuestros caramelos de eucalipto. Además de su sabor balsámico mentolado ayuda a aclarar la garganta y despejar la nariz durante los procesos </a:t>
            </a:r>
            <a:r>
              <a:rPr lang="es-ES" sz="2200" dirty="0" err="1">
                <a:solidFill>
                  <a:schemeClr val="tx1"/>
                </a:solidFill>
              </a:rPr>
              <a:t>catarrales</a:t>
            </a:r>
            <a:r>
              <a:rPr lang="es-ES" sz="22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3815275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30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TF10001025</vt:lpstr>
      <vt:lpstr>CATÁLOGO DE PRODUCTOS </vt:lpstr>
      <vt:lpstr>ÍNDICE</vt:lpstr>
      <vt:lpstr>Presentación de PowerPoint</vt:lpstr>
      <vt:lpstr>Mermelada: sidra. 3,25    Nº de ref. 01   </vt:lpstr>
      <vt:lpstr>Mermelada: de manzana, kiwi, higos, arándanos, naranja con chocolate y mandarina.  3.30€  N°de ref. 2</vt:lpstr>
      <vt:lpstr>Asturcilla: 3,00€   Nº de ref.03</vt:lpstr>
      <vt:lpstr>Dulce de manzana 2,50€. Nº de ref.04</vt:lpstr>
      <vt:lpstr>Suspiros del Nalón  4,15€. Nº de ref.05</vt:lpstr>
      <vt:lpstr>Caramelos La Asturiana 2,40€ Nº de ref.06</vt:lpstr>
      <vt:lpstr>Arroz con leche 1,65€ N°de ref.07</vt:lpstr>
      <vt:lpstr>Paté de cabracho 2,26€. Nº de ref. 08</vt:lpstr>
      <vt:lpstr>Paté de centollo 3,25€ Nº de ref.09</vt:lpstr>
      <vt:lpstr>Paté de jabalí. 2,15€ Nº de ref. 10</vt:lpstr>
      <vt:lpstr>Longaniza blanca de Avilés  3,30€  Nº de ref. 11</vt:lpstr>
      <vt:lpstr>Kit de Fabada Asturiana 8,95€. Nº de ref. 12</vt:lpstr>
      <vt:lpstr>Bote de fabada 430gr 4,95 N°de ref.13 </vt:lpstr>
      <vt:lpstr>Queso de vaca abredo  5,50 N°de ref.14</vt:lpstr>
      <vt:lpstr>Sidra Dulce  2.95€. Nº de Ref. 15</vt:lpstr>
      <vt:lpstr>Alubias pintas   2,95€    N°de ref.16</vt:lpstr>
      <vt:lpstr>Goiena 1,38€ N°de ref.17</vt:lpstr>
      <vt:lpstr>Chocolate negro 70% de cacao con naranja  2.90 N°de ref.18</vt:lpstr>
      <vt:lpstr>Chorizo asturcelta lonchado 3,85€ Nº de ref.19</vt:lpstr>
      <vt:lpstr>Salchichón asturcelta 8,25€ Nº de ref.20</vt:lpstr>
      <vt:lpstr>Lomo asturcelta loncheado 6,90€ Nº de ref.21</vt:lpstr>
      <vt:lpstr>Llavero 2,95€  N°de ref. 22</vt:lpstr>
      <vt:lpstr>Taza: Asturias 5,50€ N°de ref.23</vt:lpstr>
      <vt:lpstr>Taza: ¿Asturias o trabajas? 5,50€ N°de ref.24</vt:lpstr>
      <vt:lpstr>Chapa imán 2,00€ N°de ref.25 </vt:lpstr>
      <vt:lpstr>Hórreo rústico con corredor 4,50€ N°de ref.26   </vt:lpstr>
      <vt:lpstr>Peluche de vaca con capucha 6.95€ N°de ref.27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PRODUCTOS DE IAEE</dc:title>
  <dc:creator>lara perez perez</dc:creator>
  <cp:lastModifiedBy>lara perez perez</cp:lastModifiedBy>
  <cp:revision>22</cp:revision>
  <dcterms:created xsi:type="dcterms:W3CDTF">2019-02-05T12:15:06Z</dcterms:created>
  <dcterms:modified xsi:type="dcterms:W3CDTF">2019-03-14T13:11:04Z</dcterms:modified>
</cp:coreProperties>
</file>