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F4D54-8B16-4A3A-AF79-9B6F4808C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CED387-61B8-469C-A148-0F4FB340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EB8D8-51F3-4AB7-990E-94A0131D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C2181-7BA8-4593-9FCC-041BC8D3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8099ED-AF1C-4929-98EF-AFD8F248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59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6E64A-AE99-42F5-A1EE-8B6A7349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EC425D-EB3E-42EB-B0D4-9ED5C2489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5E494-3DDB-4643-B14C-E5622ECC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6D00C7-3FA8-4A7A-9B3B-20F1FF65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C8C40-3F00-42F4-9E3E-BADCE025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13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334B3-396E-4074-92C7-0B4FE2EC2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EB12DC-6879-485E-9B07-05618E074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43FC3-07F6-4C2B-82A6-6A6F01FF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67E6E-1967-4254-9548-2F9F3F66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6465A-8485-40D7-920E-F6731F6C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45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F37D-DDE6-4774-965C-D117F570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12FB5-B478-4491-B110-4B2A52838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6551C-2017-4BDF-A788-9D1A053C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5CEE5-9F14-44A6-B64E-B93B9876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4F446-78CB-4D40-AAC1-69494B43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65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D4E1F-7934-47D0-8AA3-75698ED4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FA793-FE8D-40E0-8A18-96B018C1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9534F-A659-42C8-86BE-777F3EB3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E4691-D197-44C7-89DF-DD9B8809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AD7FA-0FB2-4D42-B613-3E603E6C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6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CFCB4-2D8C-47E0-838D-9D8DFAAC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AB073-7FEA-48EC-BFBF-852D9FA14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2B6132-6AE7-454B-BFA6-AEA9B9166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DE5F77-1AD8-4ECA-95B8-5448B3DA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99789-AFC4-4214-8FE0-B1C5EBBC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D87054-F566-4E98-A823-0E95489B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2D0EE-8849-4FB7-AD47-97A102DE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A05C5-D3FF-4E8E-8C94-7E8CD0B34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E4A34-F922-4080-AF44-C5DE3F9A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839A7B-2EBC-4929-B9BE-6B61E091F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DEE674-6EFB-400F-956C-8F293034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D93075-366B-4454-B847-FF9D88A0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4E31C1-D032-48DF-9606-0EC580B0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5B0477-2C30-400E-948F-09E2C88C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1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19D73-B68D-4876-82D4-EDF9F994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94D00B-280C-4172-A3CE-03C58BC4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0C82D1-B684-468C-8B3C-8EB3B424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4DE061-4ED0-4457-8E63-B4E5E4E3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14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0A8ADB-E0A8-46EA-8E79-9FE810C8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8F4BED-B98A-4C47-84AD-C6F7FF93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00C9FD-5384-4E44-980F-5902C225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99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9D6B5-C08E-4955-B4D9-5348266C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B5800-382D-4DC9-99B7-C6536AEC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F564A-3358-4206-90DD-729B90773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13C2E1-994D-41A8-B38B-8D8F4A55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0EBA5-D424-4647-ADD2-219311E4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10791-6F12-4D4A-97D7-E662E782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5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10A4-4217-488B-B2E2-9C681EA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2626D2-FD9A-4384-AF6C-CF4C18BC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9CFB52-0432-47C4-A96B-97E381409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B02F2-017F-4CB8-A065-C6EE310A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D46D7-2186-4883-9C78-B5DFE150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E21AF-0F53-48BB-B200-4B60FDA0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1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CCD9EF"/>
            </a:gs>
            <a:gs pos="16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6389C9-01F4-452F-BF1E-0940B927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9AE2F9-BD1A-4C1A-9FDA-B805C598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EEFCB-44B5-46BD-8F50-498DD4336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F259-309E-4D92-BB41-A75E48FB5567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470B3F-52BD-44E4-AC50-F15BDE08F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E8A42-B0F1-4653-BB87-1FAA60A99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3066-9A75-43D7-B4D5-93504A5EE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8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9F4CE-846D-4899-A549-ACFD12C02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366" y="1782763"/>
            <a:ext cx="6667500" cy="2243137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accent1"/>
                </a:solidFill>
              </a:rPr>
              <a:t>CATÁLOGO DE PRODUCTOS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AFD8AE-C9D9-44DE-B81B-BF64B6756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66" y="1874705"/>
            <a:ext cx="2883033" cy="28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71BC3-554F-43F1-9A71-749CFF3A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dirty="0"/>
              <a:t>Mejillones ecológicos en escabeche ecológico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C478B-887E-4126-82EE-E49997A2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1825625"/>
            <a:ext cx="5359400" cy="4351338"/>
          </a:xfrm>
        </p:spPr>
        <p:txBody>
          <a:bodyPr/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 206081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 Mejillones con aceite de oliva, vinagre, cebolla, pimentón, ajo y sal marina (procedente de agricultura y acuicultura ecológicas)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 120g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 2,74€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304A76-C904-4336-A417-545E3FB7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8" y="1530856"/>
            <a:ext cx="5398152" cy="3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4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C0B6A-7A06-4B01-A707-D4EF3F8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dirty="0"/>
              <a:t>Paté de Mejillones Ecológico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75713-0CD5-4CC6-8099-C835DC9F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700" y="1714500"/>
            <a:ext cx="5118100" cy="4462463"/>
          </a:xfrm>
        </p:spPr>
        <p:txBody>
          <a:bodyPr/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 206084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 Paté de mejillones, quesitos, palitos de cangrejo,  mayonesa y perejil fresco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 125g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 2,16€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89B834-7C61-4E10-8321-8CF6929CB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18008" r="22376" b="24534"/>
          <a:stretch/>
        </p:blipFill>
        <p:spPr>
          <a:xfrm>
            <a:off x="1422400" y="1714500"/>
            <a:ext cx="3900732" cy="40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6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B775D-F2F9-45CE-8ED4-B915967D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dirty="0"/>
              <a:t>Ensalada Ecológica de Vegetales y Mejillones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C9234A-2E2B-4E65-ADA0-91122C695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825625"/>
            <a:ext cx="5676900" cy="4351338"/>
          </a:xfrm>
        </p:spPr>
        <p:txBody>
          <a:bodyPr/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 206085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 Mezcla de vegetales  (guisantes, maíz, zanahorias, pimientos, cebolla y ajo) mejillones, salsa de cobertura ( tomate, aceite de oliva, vinagre de manzana, azúcar integral, almidón de maíz, y jugo de limón) y sal marina 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 250g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 2,62€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C0FBE1-14C8-4DD2-8813-F70BC820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5" y="1825625"/>
            <a:ext cx="5307745" cy="37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28917-3310-44B6-9795-7819D7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47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Tentáculos de Calamar en salsa Gallega Ecológica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660BA-552F-4A42-805F-582767F8E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825625"/>
            <a:ext cx="5410200" cy="4351338"/>
          </a:xfrm>
        </p:spPr>
        <p:txBody>
          <a:bodyPr/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 206082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 Tentáculos de calamar en aceite de oliva, pimentón, cebolla, ajo y sal marina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 120g 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 1,99€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51D60-FE7C-4952-8F27-F47838EB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2" y="1626612"/>
            <a:ext cx="5470388" cy="3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9BFC2-3D6B-451D-AC7E-45456ED5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dirty="0"/>
              <a:t>Paté de Algas Ecológicas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CFE90-F849-469C-AFED-4E1A9A77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1825625"/>
            <a:ext cx="5067300" cy="4351338"/>
          </a:xfrm>
        </p:spPr>
        <p:txBody>
          <a:bodyPr/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 206081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 Algas Wakame, Dulse y Nori, con aceite de oliva, puré de patatas, cebolla, ajo, pimentón, almidón de maíz y sal marina 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 125g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 2,16€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4E3069-A811-4E67-868C-405BF08C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531936"/>
            <a:ext cx="4086957" cy="41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783-A083-4830-AF05-F329B817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475"/>
            <a:ext cx="10515600" cy="1325563"/>
          </a:xfrm>
        </p:spPr>
        <p:txBody>
          <a:bodyPr/>
          <a:lstStyle/>
          <a:p>
            <a:r>
              <a:rPr lang="es-ES" b="1" dirty="0"/>
              <a:t>¿Qué son las galletas marineras?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DD988-4709-4E5B-98EF-D8101753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088"/>
            <a:ext cx="10515600" cy="5494715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2060"/>
                </a:solidFill>
              </a:rPr>
              <a:t>Los marineros realizaban este tipo de galletas saladas, también llamadas ''pan marinero'', para abastecerse durante sus largos viajes. Eran hechas con una masa dura y sin humedad ya que ésta era la única forma de conservarlas. </a:t>
            </a:r>
          </a:p>
          <a:p>
            <a:r>
              <a:rPr lang="es-ES" sz="3600" dirty="0">
                <a:solidFill>
                  <a:srgbClr val="002060"/>
                </a:solidFill>
              </a:rPr>
              <a:t>Las podrás tomar tanto con alimentos dulces como con salados. Son perfectas para preparar aperitivos, canapés e incluso para comerlas solas como tentempié.</a:t>
            </a:r>
          </a:p>
        </p:txBody>
      </p:sp>
    </p:spTree>
    <p:extLst>
      <p:ext uri="{BB962C8B-B14F-4D97-AF65-F5344CB8AC3E}">
        <p14:creationId xmlns:p14="http://schemas.microsoft.com/office/powerpoint/2010/main" val="189336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6E36-E17B-40AA-AED5-8360CBC3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b="1" dirty="0"/>
              <a:t>Galletas marineras con aceite de oliva  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561511-DD91-4083-82F9-96CDDEC5B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992" y="1851025"/>
            <a:ext cx="5178907" cy="3887786"/>
          </a:xfrm>
        </p:spPr>
        <p:txBody>
          <a:bodyPr>
            <a:normAutofit fontScale="92500"/>
          </a:bodyPr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 200304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 galletas de harina de trigo y aceite de oliva de producción ecológica y sal marina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Alergias: soja, trigo, puede contener derivados lácteos y crustáceos.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 180g/bolsa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 1,585€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7791C1-67EE-43CE-8C80-A2FFD0EC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93" y="1851025"/>
            <a:ext cx="5178907" cy="38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FC192-B19C-4796-8660-B749737C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b="1" dirty="0"/>
              <a:t>Galletas marinera con semillas de chía 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09983-F1F8-458D-9014-629120E8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0" y="1825625"/>
            <a:ext cx="5448300" cy="4351338"/>
          </a:xfrm>
        </p:spPr>
        <p:txBody>
          <a:bodyPr>
            <a:normAutofit lnSpcReduction="10000"/>
          </a:bodyPr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 200305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 galletas de harina de trigo y aceite de oliva de producción ecológica, sal marina y semillas de chía.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Alergias: soja, trigo, puede contener derivados lácteos y crustáceos.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 180g/bolsa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 1,585€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5A06B8-C5DB-4B82-8B55-002B30E0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5" y="1825625"/>
            <a:ext cx="4870195" cy="36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4A34D-7813-4F99-A50E-23F169BC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555"/>
            <a:ext cx="10515600" cy="1325563"/>
          </a:xfrm>
        </p:spPr>
        <p:txBody>
          <a:bodyPr/>
          <a:lstStyle/>
          <a:p>
            <a:r>
              <a:rPr lang="es-ES" b="1" dirty="0"/>
              <a:t>Galletas marinera con semillas de quinoa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DE8F49-04BA-46B1-AEF3-2A782B230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700" y="1838325"/>
            <a:ext cx="5549900" cy="4351338"/>
          </a:xfrm>
        </p:spPr>
        <p:txBody>
          <a:bodyPr>
            <a:normAutofit/>
          </a:bodyPr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 200306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 galletas de harina de trigo y aceite de oliva de producción ecológica, sal marina y semillas de chía.   Alergias: soja, trigo, puede contener derivados lácteos y crustáceos.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 180g/bolsa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 1,585€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C67B4C-12DC-4452-8861-7949779E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38325"/>
            <a:ext cx="4877406" cy="36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5F507-1629-4794-869D-25E6FA7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b="1" dirty="0"/>
              <a:t>Galletas marinera integrales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9C138-3CC3-4ED7-BF5F-96125BF6E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fontAlgn="auto"/>
            <a:r>
              <a:rPr lang="es-ES" dirty="0">
                <a:solidFill>
                  <a:srgbClr val="002060"/>
                </a:solidFill>
              </a:rPr>
              <a:t>Número de referencia: 200307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Descripción: galletas de harina de trigo y aceite de oliva de producción ecológica, sal marina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Alergias: soja, trigo, puede contener derivados lácteos y  crustáceos.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Cantidad: 180g/bolsa</a:t>
            </a:r>
          </a:p>
          <a:p>
            <a:pPr fontAlgn="auto"/>
            <a:r>
              <a:rPr lang="es-ES" dirty="0">
                <a:solidFill>
                  <a:srgbClr val="002060"/>
                </a:solidFill>
              </a:rPr>
              <a:t>Precio por unidad: 1,585€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ACB7A9-8E5F-45FC-9FEB-030EDE72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2751"/>
            <a:ext cx="5074165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A116F-9E98-4FE3-880E-52B315AC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b="1" dirty="0"/>
              <a:t>¿Qué son las tartas de Santiago?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A41B10-C393-4674-ADB0-5B48A6ECF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4000" dirty="0">
                <a:solidFill>
                  <a:srgbClr val="002060"/>
                </a:solidFill>
              </a:rPr>
              <a:t>La Tarta de Santiago es una tarta tradicional de la cocina gallega que se distingue por no llevar nada de harina y decorarse con azúcar </a:t>
            </a:r>
            <a:r>
              <a:rPr lang="es-ES" sz="4000" dirty="0" err="1">
                <a:solidFill>
                  <a:srgbClr val="002060"/>
                </a:solidFill>
              </a:rPr>
              <a:t>glass</a:t>
            </a:r>
            <a:r>
              <a:rPr lang="es-ES" sz="4000" dirty="0">
                <a:solidFill>
                  <a:srgbClr val="002060"/>
                </a:solidFill>
              </a:rPr>
              <a:t> y una cruz de Santiago siendo ya una de los postres característicos en las rutas del Camino de Santiago.</a:t>
            </a:r>
          </a:p>
        </p:txBody>
      </p:sp>
    </p:spTree>
    <p:extLst>
      <p:ext uri="{BB962C8B-B14F-4D97-AF65-F5344CB8AC3E}">
        <p14:creationId xmlns:p14="http://schemas.microsoft.com/office/powerpoint/2010/main" val="200377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A5DF5-2E01-43F8-AD93-F0106F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b="1" dirty="0"/>
              <a:t>Tarta De Santiago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9C5E7D-9E5A-4358-A8BA-E21AA460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955799"/>
            <a:ext cx="4597400" cy="4902201"/>
          </a:xfrm>
        </p:spPr>
        <p:txBody>
          <a:bodyPr>
            <a:normAutofit fontScale="32500" lnSpcReduction="20000"/>
          </a:bodyPr>
          <a:lstStyle/>
          <a:p>
            <a:pPr fontAlgn="auto"/>
            <a:r>
              <a:rPr lang="es-ES" sz="7400" dirty="0">
                <a:solidFill>
                  <a:srgbClr val="002060"/>
                </a:solidFill>
              </a:rPr>
              <a:t>Número de referencia: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   - 700g: 205041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   -570g:  205042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Descripción: hecha con huevo, azúcar, almendras, piel de limón, canela y azúcar glas.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Alergias: huevos y derivados, cereales con gluten, frutos de cáscara.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Cantidad: variedades de 700g, 570g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Precio por unidad:  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     -700: 4,5€</a:t>
            </a:r>
          </a:p>
          <a:p>
            <a:pPr fontAlgn="auto"/>
            <a:r>
              <a:rPr lang="es-ES" sz="7400" dirty="0">
                <a:solidFill>
                  <a:srgbClr val="002060"/>
                </a:solidFill>
              </a:rPr>
              <a:t>     -470: 3,5€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9BC782-FE73-46AE-87CE-A17330F6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955799"/>
            <a:ext cx="3454400" cy="46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CF3AC-4781-4AA7-8E85-B34343AD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/>
              <a:t>Conservas gallegas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E56D6-F067-4C33-90DC-E53111E0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800" dirty="0">
                <a:solidFill>
                  <a:srgbClr val="002060"/>
                </a:solidFill>
              </a:rPr>
              <a:t>Las conservas son muy importantes en la economía gallega desde finales del siglo XIX, ya que tenemos productos variados y autóctonos y que son básicos en la alimentación de la población de Galicia y constituyen uno de los productos de exportación más importantes desde las rías gallegas.</a:t>
            </a:r>
          </a:p>
        </p:txBody>
      </p:sp>
    </p:spTree>
    <p:extLst>
      <p:ext uri="{BB962C8B-B14F-4D97-AF65-F5344CB8AC3E}">
        <p14:creationId xmlns:p14="http://schemas.microsoft.com/office/powerpoint/2010/main" val="3849907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381</Words>
  <Application>Microsoft Office PowerPoint</Application>
  <PresentationFormat>Panorámica</PresentationFormat>
  <Paragraphs>66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CATÁLOGO DE PRODUCTOS</vt:lpstr>
      <vt:lpstr>¿Qué son las galletas marineras?</vt:lpstr>
      <vt:lpstr>Galletas marineras con aceite de oliva  </vt:lpstr>
      <vt:lpstr>Galletas marinera con semillas de chía </vt:lpstr>
      <vt:lpstr>Galletas marinera con semillas de quinoa</vt:lpstr>
      <vt:lpstr>Galletas marinera integrales</vt:lpstr>
      <vt:lpstr>¿Qué son las tartas de Santiago?</vt:lpstr>
      <vt:lpstr>Tarta De Santiago</vt:lpstr>
      <vt:lpstr>Conservas gallegas</vt:lpstr>
      <vt:lpstr>Mejillones ecológicos en escabeche ecológico</vt:lpstr>
      <vt:lpstr>Paté de Mejillones Ecológico</vt:lpstr>
      <vt:lpstr>Ensalada Ecológica de Vegetales y Mejillones </vt:lpstr>
      <vt:lpstr>Tentáculos de Calamar en salsa Gallega Ecológica</vt:lpstr>
      <vt:lpstr>Paté de Algas Ecológicas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Usuario</dc:creator>
  <cp:lastModifiedBy>Usuario</cp:lastModifiedBy>
  <cp:revision>7</cp:revision>
  <dcterms:created xsi:type="dcterms:W3CDTF">2019-03-28T12:54:23Z</dcterms:created>
  <dcterms:modified xsi:type="dcterms:W3CDTF">2019-04-03T12:20:56Z</dcterms:modified>
</cp:coreProperties>
</file>