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67F51A-D9D8-81CA-5854-E7BDC49EAEA6}" v="57" dt="2018-11-12T10:53:10.8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é Armando Pallo Yasig" userId="S::glqlobey@loyolaescolapiosoviedoo365.educamos.com::608ba207-e4b3-4c9e-b407-eba6a140ad66" providerId="AD" clId="Web-{42008960-558C-405F-A2EE-7B32DEBAC682}"/>
    <pc:docChg chg="modSld">
      <pc:chgData name="José Armando Pallo Yasig" userId="S::glqlobey@loyolaescolapiosoviedoo365.educamos.com::608ba207-e4b3-4c9e-b407-eba6a140ad66" providerId="AD" clId="Web-{42008960-558C-405F-A2EE-7B32DEBAC682}" dt="2018-11-12T10:50:31.934" v="19"/>
      <pc:docMkLst>
        <pc:docMk/>
      </pc:docMkLst>
      <pc:sldChg chg="modSp">
        <pc:chgData name="José Armando Pallo Yasig" userId="S::glqlobey@loyolaescolapiosoviedoo365.educamos.com::608ba207-e4b3-4c9e-b407-eba6a140ad66" providerId="AD" clId="Web-{42008960-558C-405F-A2EE-7B32DEBAC682}" dt="2018-11-12T10:50:31.934" v="19"/>
        <pc:sldMkLst>
          <pc:docMk/>
          <pc:sldMk cId="4068778426" sldId="256"/>
        </pc:sldMkLst>
        <pc:graphicFrameChg chg="mod modGraphic">
          <ac:chgData name="José Armando Pallo Yasig" userId="S::glqlobey@loyolaescolapiosoviedoo365.educamos.com::608ba207-e4b3-4c9e-b407-eba6a140ad66" providerId="AD" clId="Web-{42008960-558C-405F-A2EE-7B32DEBAC682}" dt="2018-11-12T10:50:31.934" v="19"/>
          <ac:graphicFrameMkLst>
            <pc:docMk/>
            <pc:sldMk cId="4068778426" sldId="256"/>
            <ac:graphicFrameMk id="6" creationId="{00000000-0000-0000-0000-000000000000}"/>
          </ac:graphicFrameMkLst>
        </pc:graphicFrameChg>
      </pc:sldChg>
    </pc:docChg>
  </pc:docChgLst>
  <pc:docChgLst>
    <pc:chgData name="José Armando Pallo Yasig" userId="S::glqlobey@loyolaescolapiosoviedoo365.educamos.com::608ba207-e4b3-4c9e-b407-eba6a140ad66" providerId="AD" clId="Web-{2467F51A-D9D8-81CA-5854-E7BDC49EAEA6}"/>
    <pc:docChg chg="modSld">
      <pc:chgData name="José Armando Pallo Yasig" userId="S::glqlobey@loyolaescolapiosoviedoo365.educamos.com::608ba207-e4b3-4c9e-b407-eba6a140ad66" providerId="AD" clId="Web-{2467F51A-D9D8-81CA-5854-E7BDC49EAEA6}" dt="2018-11-12T10:53:08.672" v="21"/>
      <pc:docMkLst>
        <pc:docMk/>
      </pc:docMkLst>
      <pc:sldChg chg="modSp">
        <pc:chgData name="José Armando Pallo Yasig" userId="S::glqlobey@loyolaescolapiosoviedoo365.educamos.com::608ba207-e4b3-4c9e-b407-eba6a140ad66" providerId="AD" clId="Web-{2467F51A-D9D8-81CA-5854-E7BDC49EAEA6}" dt="2018-11-12T10:53:08.672" v="21"/>
        <pc:sldMkLst>
          <pc:docMk/>
          <pc:sldMk cId="4068778426" sldId="256"/>
        </pc:sldMkLst>
        <pc:graphicFrameChg chg="mod modGraphic">
          <ac:chgData name="José Armando Pallo Yasig" userId="S::glqlobey@loyolaescolapiosoviedoo365.educamos.com::608ba207-e4b3-4c9e-b407-eba6a140ad66" providerId="AD" clId="Web-{2467F51A-D9D8-81CA-5854-E7BDC49EAEA6}" dt="2018-11-12T10:53:08.672" v="21"/>
          <ac:graphicFrameMkLst>
            <pc:docMk/>
            <pc:sldMk cId="4068778426" sldId="256"/>
            <ac:graphicFrameMk id="6" creationId="{00000000-0000-0000-0000-000000000000}"/>
          </ac:graphicFrameMkLst>
        </pc:graphicFrameChg>
      </pc:sldChg>
    </pc:docChg>
  </pc:docChgLst>
  <pc:docChgLst>
    <pc:chgData name="José Armando Pallo Yasig" userId="S::glqlobey@loyolaescolapiosoviedoo365.educamos.com::608ba207-e4b3-4c9e-b407-eba6a140ad66" providerId="AD" clId="Web-{686BA181-CBC9-49C4-9184-54521B288605}"/>
    <pc:docChg chg="modSld">
      <pc:chgData name="José Armando Pallo Yasig" userId="S::glqlobey@loyolaescolapiosoviedoo365.educamos.com::608ba207-e4b3-4c9e-b407-eba6a140ad66" providerId="AD" clId="Web-{686BA181-CBC9-49C4-9184-54521B288605}" dt="2018-11-12T10:45:16.410" v="3"/>
      <pc:docMkLst>
        <pc:docMk/>
      </pc:docMkLst>
      <pc:sldChg chg="modSp">
        <pc:chgData name="José Armando Pallo Yasig" userId="S::glqlobey@loyolaescolapiosoviedoo365.educamos.com::608ba207-e4b3-4c9e-b407-eba6a140ad66" providerId="AD" clId="Web-{686BA181-CBC9-49C4-9184-54521B288605}" dt="2018-11-12T10:45:16.410" v="3"/>
        <pc:sldMkLst>
          <pc:docMk/>
          <pc:sldMk cId="4068778426" sldId="256"/>
        </pc:sldMkLst>
        <pc:graphicFrameChg chg="mod modGraphic">
          <ac:chgData name="José Armando Pallo Yasig" userId="S::glqlobey@loyolaescolapiosoviedoo365.educamos.com::608ba207-e4b3-4c9e-b407-eba6a140ad66" providerId="AD" clId="Web-{686BA181-CBC9-49C4-9184-54521B288605}" dt="2018-11-12T10:45:16.410" v="3"/>
          <ac:graphicFrameMkLst>
            <pc:docMk/>
            <pc:sldMk cId="4068778426" sldId="256"/>
            <ac:graphicFrameMk id="6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C377-23B9-459D-9549-9942B5DA6040}" type="datetimeFigureOut">
              <a:rPr lang="es-ES" smtClean="0"/>
              <a:pPr/>
              <a:t>26/12/2018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4965-1355-46C1-AF6E-A73F91B43F5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C377-23B9-459D-9549-9942B5DA6040}" type="datetimeFigureOut">
              <a:rPr lang="es-ES" smtClean="0"/>
              <a:pPr/>
              <a:t>26/12/2018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4965-1355-46C1-AF6E-A73F91B43F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C377-23B9-459D-9549-9942B5DA6040}" type="datetimeFigureOut">
              <a:rPr lang="es-ES" smtClean="0"/>
              <a:pPr/>
              <a:t>26/12/2018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4965-1355-46C1-AF6E-A73F91B43F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C377-23B9-459D-9549-9942B5DA6040}" type="datetimeFigureOut">
              <a:rPr lang="es-ES" smtClean="0"/>
              <a:pPr/>
              <a:t>26/12/2018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4965-1355-46C1-AF6E-A73F91B43F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C377-23B9-459D-9549-9942B5DA6040}" type="datetimeFigureOut">
              <a:rPr lang="es-ES" smtClean="0"/>
              <a:pPr/>
              <a:t>26/12/2018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4965-1355-46C1-AF6E-A73F91B43F5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C377-23B9-459D-9549-9942B5DA6040}" type="datetimeFigureOut">
              <a:rPr lang="es-ES" smtClean="0"/>
              <a:pPr/>
              <a:t>26/12/2018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4965-1355-46C1-AF6E-A73F91B43F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C377-23B9-459D-9549-9942B5DA6040}" type="datetimeFigureOut">
              <a:rPr lang="es-ES" smtClean="0"/>
              <a:pPr/>
              <a:t>26/12/2018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4965-1355-46C1-AF6E-A73F91B43F5F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C377-23B9-459D-9549-9942B5DA6040}" type="datetimeFigureOut">
              <a:rPr lang="es-ES" smtClean="0"/>
              <a:pPr/>
              <a:t>26/12/2018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4965-1355-46C1-AF6E-A73F91B43F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C377-23B9-459D-9549-9942B5DA6040}" type="datetimeFigureOut">
              <a:rPr lang="es-ES" smtClean="0"/>
              <a:pPr/>
              <a:t>26/12/2018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4965-1355-46C1-AF6E-A73F91B43F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C377-23B9-459D-9549-9942B5DA6040}" type="datetimeFigureOut">
              <a:rPr lang="es-ES" smtClean="0"/>
              <a:pPr/>
              <a:t>26/12/2018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4965-1355-46C1-AF6E-A73F91B43F5F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C377-23B9-459D-9549-9942B5DA6040}" type="datetimeFigureOut">
              <a:rPr lang="es-ES" smtClean="0"/>
              <a:pPr/>
              <a:t>26/12/2018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4965-1355-46C1-AF6E-A73F91B43F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E593C377-23B9-459D-9549-9942B5DA6040}" type="datetimeFigureOut">
              <a:rPr lang="es-ES" smtClean="0"/>
              <a:pPr/>
              <a:t>26/12/2018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79C4965-1355-46C1-AF6E-A73F91B43F5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18620"/>
            <a:ext cx="6781800" cy="979512"/>
          </a:xfrm>
        </p:spPr>
        <p:txBody>
          <a:bodyPr>
            <a:normAutofit/>
          </a:bodyPr>
          <a:lstStyle/>
          <a:p>
            <a:pPr algn="ctr"/>
            <a:r>
              <a:rPr lang="es-ES" sz="4400" dirty="0">
                <a:solidFill>
                  <a:schemeClr val="accent2">
                    <a:lumMod val="75000"/>
                  </a:schemeClr>
                </a:solidFill>
              </a:rPr>
              <a:t>ORGANIGRAMA</a:t>
            </a: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35901996"/>
              </p:ext>
            </p:extLst>
          </p:nvPr>
        </p:nvGraphicFramePr>
        <p:xfrm>
          <a:off x="1714482" y="1772816"/>
          <a:ext cx="7172071" cy="3656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3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2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2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29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29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3628">
                <a:tc>
                  <a:txBody>
                    <a:bodyPr/>
                    <a:lstStyle/>
                    <a:p>
                      <a:pPr algn="ctr"/>
                      <a:r>
                        <a:rPr lang="es-ES" sz="800"/>
                        <a:t>EQUIPO DIRECTIVO</a:t>
                      </a:r>
                      <a:endParaRPr lang="es-ES" sz="800" baseline="0"/>
                    </a:p>
                    <a:p>
                      <a:pPr algn="ctr"/>
                      <a:r>
                        <a:rPr lang="es-ES" sz="800" baseline="0"/>
                        <a:t>(GRUPO 1)</a:t>
                      </a:r>
                      <a:endParaRPr lang="es-ES" sz="8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/>
                        <a:t>MARKETING</a:t>
                      </a:r>
                    </a:p>
                    <a:p>
                      <a:pPr algn="ctr"/>
                      <a:r>
                        <a:rPr lang="es-ES" sz="800"/>
                        <a:t>(GRUPO</a:t>
                      </a:r>
                      <a:r>
                        <a:rPr lang="es-ES" sz="800" baseline="0"/>
                        <a:t> 2)</a:t>
                      </a:r>
                      <a:endParaRPr lang="es-ES" sz="8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/>
                        <a:t>COMERCIO EXTERIOR</a:t>
                      </a:r>
                    </a:p>
                    <a:p>
                      <a:pPr algn="ctr"/>
                      <a:r>
                        <a:rPr lang="es-ES" sz="800"/>
                        <a:t>(GRUPO</a:t>
                      </a:r>
                      <a:r>
                        <a:rPr lang="es-ES" sz="800" baseline="0"/>
                        <a:t> 3)</a:t>
                      </a:r>
                      <a:endParaRPr lang="es-ES" sz="8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" sz="800"/>
                        <a:t>NUEVAS</a:t>
                      </a:r>
                      <a:r>
                        <a:rPr lang="es-ES" sz="800" baseline="0"/>
                        <a:t> TECNOLOGÍAS</a:t>
                      </a:r>
                    </a:p>
                    <a:p>
                      <a:r>
                        <a:rPr lang="es-ES" sz="800" baseline="0"/>
                        <a:t>(GRUPO 4)</a:t>
                      </a:r>
                      <a:endParaRPr lang="es-ES" sz="8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" sz="800"/>
                        <a:t>ACCIÓN SOCIAL</a:t>
                      </a:r>
                    </a:p>
                    <a:p>
                      <a:r>
                        <a:rPr lang="es-ES" sz="800"/>
                        <a:t>(GRUPO 5)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/>
                        <a:t>ADMINISTRACIÓN</a:t>
                      </a:r>
                      <a:r>
                        <a:rPr lang="es-ES" sz="800" baseline="0"/>
                        <a:t> Y CONTABILIDAD</a:t>
                      </a:r>
                    </a:p>
                    <a:p>
                      <a:pPr algn="ctr"/>
                      <a:r>
                        <a:rPr lang="es-ES" sz="800" baseline="0"/>
                        <a:t>(GRUPO 6)</a:t>
                      </a:r>
                      <a:endParaRPr lang="es-ES" sz="8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406"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Daniel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Inés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Andrea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/>
                        <a:t>Diego Antolín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Marcos</a:t>
                      </a:r>
                      <a:r>
                        <a:rPr lang="es-ES" sz="1200" baseline="0" dirty="0"/>
                        <a:t> </a:t>
                      </a:r>
                      <a:endParaRPr lang="es-ES" sz="1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A.</a:t>
                      </a:r>
                      <a:r>
                        <a:rPr lang="es-ES" sz="1200" baseline="0"/>
                        <a:t> Bedia</a:t>
                      </a:r>
                      <a:endParaRPr lang="es-ES" sz="12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628"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Ángel</a:t>
                      </a:r>
                    </a:p>
                    <a:p>
                      <a:pPr algn="ctr"/>
                      <a:r>
                        <a:rPr lang="es-ES" sz="1200"/>
                        <a:t>(tesorero)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Aida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Caroline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Ramón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Adrián Prieto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A. </a:t>
                      </a:r>
                      <a:r>
                        <a:rPr lang="es-ES" sz="1200" err="1"/>
                        <a:t>Baizán</a:t>
                      </a:r>
                      <a:endParaRPr lang="es-ES" sz="12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628"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José Armando </a:t>
                      </a:r>
                    </a:p>
                    <a:p>
                      <a:pPr algn="ctr"/>
                      <a:r>
                        <a:rPr lang="es-ES" sz="1200"/>
                        <a:t>(secretario)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Lidia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Laura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Jean</a:t>
                      </a:r>
                      <a:r>
                        <a:rPr lang="es-ES" sz="1200" baseline="0"/>
                        <a:t> Pierre</a:t>
                      </a:r>
                      <a:endParaRPr lang="es-ES" sz="12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Christian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Samuel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386"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Adrián S.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Claudia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Sara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Alejandro Villar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Alex Álvarez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Santi</a:t>
                      </a:r>
                      <a:r>
                        <a:rPr lang="es-ES" sz="1200" baseline="0"/>
                        <a:t> </a:t>
                      </a:r>
                      <a:endParaRPr lang="es-ES" sz="12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386"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Roman</a:t>
                      </a:r>
                      <a:endParaRPr lang="es-ES"/>
                    </a:p>
                    <a:p>
                      <a:pPr lvl="0" algn="ctr">
                        <a:buNone/>
                      </a:pPr>
                      <a:endParaRPr lang="es-ES" sz="12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Paula Andrea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Iker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386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Pelayo Sousa</a:t>
                      </a:r>
                    </a:p>
                    <a:p>
                      <a:pPr algn="ctr"/>
                      <a:r>
                        <a:rPr lang="es-ES" sz="1200" dirty="0"/>
                        <a:t>(Presidente)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Juan Pablo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368791"/>
              </p:ext>
            </p:extLst>
          </p:nvPr>
        </p:nvGraphicFramePr>
        <p:xfrm>
          <a:off x="611560" y="1772817"/>
          <a:ext cx="1102920" cy="3718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4613">
                <a:tc>
                  <a:txBody>
                    <a:bodyPr/>
                    <a:lstStyle/>
                    <a:p>
                      <a:pPr algn="ctr"/>
                      <a:r>
                        <a:rPr lang="es-ES" sz="800"/>
                        <a:t>CARGOS</a:t>
                      </a:r>
                    </a:p>
                    <a:p>
                      <a:pPr algn="ctr"/>
                      <a:r>
                        <a:rPr lang="es-ES" sz="800"/>
                        <a:t>GRUPALES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770">
                <a:tc>
                  <a:txBody>
                    <a:bodyPr/>
                    <a:lstStyle/>
                    <a:p>
                      <a:pPr algn="ctr"/>
                      <a:r>
                        <a:rPr lang="es-ES" sz="800"/>
                        <a:t>JEFE</a:t>
                      </a:r>
                      <a:r>
                        <a:rPr lang="es-ES" sz="800" baseline="0"/>
                        <a:t> DE DEPARTAMENTO</a:t>
                      </a:r>
                      <a:endParaRPr lang="es-ES" sz="800"/>
                    </a:p>
                  </a:txBody>
                  <a:tcPr anchor="ctr">
                    <a:lnT w="381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8839">
                <a:tc>
                  <a:txBody>
                    <a:bodyPr/>
                    <a:lstStyle/>
                    <a:p>
                      <a:pPr algn="ctr"/>
                      <a:endParaRPr lang="es-ES" sz="1200"/>
                    </a:p>
                    <a:p>
                      <a:pPr algn="ctr"/>
                      <a:r>
                        <a:rPr lang="es-ES" sz="1200"/>
                        <a:t>T</a:t>
                      </a:r>
                    </a:p>
                    <a:p>
                      <a:pPr algn="ctr"/>
                      <a:r>
                        <a:rPr lang="es-ES" sz="1200"/>
                        <a:t>R</a:t>
                      </a:r>
                    </a:p>
                    <a:p>
                      <a:pPr algn="ctr"/>
                      <a:r>
                        <a:rPr lang="es-ES" sz="1200"/>
                        <a:t>A</a:t>
                      </a:r>
                    </a:p>
                    <a:p>
                      <a:pPr algn="ctr"/>
                      <a:r>
                        <a:rPr lang="es-ES" sz="1200"/>
                        <a:t>B</a:t>
                      </a:r>
                    </a:p>
                    <a:p>
                      <a:pPr algn="ctr"/>
                      <a:r>
                        <a:rPr lang="es-ES" sz="1200"/>
                        <a:t>A</a:t>
                      </a:r>
                    </a:p>
                    <a:p>
                      <a:pPr algn="ctr"/>
                      <a:r>
                        <a:rPr lang="es-ES" sz="1200"/>
                        <a:t>J</a:t>
                      </a:r>
                    </a:p>
                    <a:p>
                      <a:pPr algn="ctr"/>
                      <a:r>
                        <a:rPr lang="es-ES" sz="1200"/>
                        <a:t>A</a:t>
                      </a:r>
                    </a:p>
                    <a:p>
                      <a:pPr algn="ctr"/>
                      <a:r>
                        <a:rPr lang="es-ES" sz="1200"/>
                        <a:t>D</a:t>
                      </a:r>
                    </a:p>
                    <a:p>
                      <a:pPr algn="ctr"/>
                      <a:r>
                        <a:rPr lang="es-ES" sz="1200"/>
                        <a:t>O</a:t>
                      </a:r>
                    </a:p>
                    <a:p>
                      <a:pPr algn="ctr"/>
                      <a:r>
                        <a:rPr lang="es-ES" sz="1200"/>
                        <a:t>R</a:t>
                      </a:r>
                    </a:p>
                    <a:p>
                      <a:pPr algn="ctr"/>
                      <a:r>
                        <a:rPr lang="es-ES" sz="1200"/>
                        <a:t>E</a:t>
                      </a:r>
                    </a:p>
                    <a:p>
                      <a:pPr algn="ctr"/>
                      <a:r>
                        <a:rPr lang="es-ES" sz="1200"/>
                        <a:t>S</a:t>
                      </a:r>
                    </a:p>
                    <a:p>
                      <a:pPr algn="ctr"/>
                      <a:endParaRPr lang="es-E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10 Flecha derecha"/>
          <p:cNvSpPr/>
          <p:nvPr/>
        </p:nvSpPr>
        <p:spPr>
          <a:xfrm rot="5400000">
            <a:off x="4245469" y="1583776"/>
            <a:ext cx="293731" cy="843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2255FD4-A57A-4D1A-8035-B7917A9FB540}"/>
              </a:ext>
            </a:extLst>
          </p:cNvPr>
          <p:cNvSpPr txBox="1"/>
          <p:nvPr/>
        </p:nvSpPr>
        <p:spPr>
          <a:xfrm>
            <a:off x="3527023" y="905516"/>
            <a:ext cx="1730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DIRECTOR GENERAL</a:t>
            </a:r>
          </a:p>
        </p:txBody>
      </p:sp>
    </p:spTree>
    <p:extLst>
      <p:ext uri="{BB962C8B-B14F-4D97-AF65-F5344CB8AC3E}">
        <p14:creationId xmlns:p14="http://schemas.microsoft.com/office/powerpoint/2010/main" val="4068778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5F662818A098E418C06362CD702B21D" ma:contentTypeVersion="2" ma:contentTypeDescription="Crear nuevo documento." ma:contentTypeScope="" ma:versionID="69b3032b7ca67560d96329a893f8f459">
  <xsd:schema xmlns:xsd="http://www.w3.org/2001/XMLSchema" xmlns:xs="http://www.w3.org/2001/XMLSchema" xmlns:p="http://schemas.microsoft.com/office/2006/metadata/properties" xmlns:ns2="08bb9c8a-d3f2-437d-be2b-343bee3d1563" targetNamespace="http://schemas.microsoft.com/office/2006/metadata/properties" ma:root="true" ma:fieldsID="186a0d763ab80363cf77db3d9f65468b" ns2:_="">
    <xsd:import namespace="08bb9c8a-d3f2-437d-be2b-343bee3d15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b9c8a-d3f2-437d-be2b-343bee3d15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033232-FFF3-4BD3-99F8-4AF2DFDE709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C782E2F-BD4C-4175-820A-5E942E3135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151DC3-251D-43EA-8702-FFEBFC19C899}">
  <ds:schemaRefs>
    <ds:schemaRef ds:uri="08bb9c8a-d3f2-437d-be2b-343bee3d156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</TotalTime>
  <Words>106</Words>
  <Application>Microsoft Office PowerPoint</Application>
  <PresentationFormat>Presentación en pantalla (4:3)</PresentationFormat>
  <Paragraphs>62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Impact</vt:lpstr>
      <vt:lpstr>Times New Roman</vt:lpstr>
      <vt:lpstr>NewsPrint</vt:lpstr>
      <vt:lpstr>ORGANIGRAMA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</dc:title>
  <dc:creator>IAEE-A</dc:creator>
  <cp:lastModifiedBy>Gema Avello</cp:lastModifiedBy>
  <cp:revision>4</cp:revision>
  <dcterms:created xsi:type="dcterms:W3CDTF">2018-10-16T06:30:40Z</dcterms:created>
  <dcterms:modified xsi:type="dcterms:W3CDTF">2018-12-26T15:38:10Z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0x01010005F662818A098E418C06362CD702B21D</vt:lpwstr>
  </property>
</Properties>
</file>