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8" r:id="rId6"/>
    <p:sldId id="269" r:id="rId7"/>
    <p:sldId id="270" r:id="rId8"/>
    <p:sldId id="263" r:id="rId9"/>
    <p:sldId id="266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D2DA-ECC2-4584-B885-55F67BEB88A4}" type="datetimeFigureOut">
              <a:rPr lang="es-ES" smtClean="0"/>
              <a:pPr/>
              <a:t>24/04/2019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F649-2570-4639-AAA4-610BDE9AA9A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D2DA-ECC2-4584-B885-55F67BEB88A4}" type="datetimeFigureOut">
              <a:rPr lang="es-ES" smtClean="0"/>
              <a:pPr/>
              <a:t>24/04/2019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F649-2570-4639-AAA4-610BDE9AA9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D2DA-ECC2-4584-B885-55F67BEB88A4}" type="datetimeFigureOut">
              <a:rPr lang="es-ES" smtClean="0"/>
              <a:pPr/>
              <a:t>24/04/2019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F649-2570-4639-AAA4-610BDE9AA9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D2DA-ECC2-4584-B885-55F67BEB88A4}" type="datetimeFigureOut">
              <a:rPr lang="es-ES" smtClean="0"/>
              <a:pPr/>
              <a:t>24/04/2019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F649-2570-4639-AAA4-610BDE9AA9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D2DA-ECC2-4584-B885-55F67BEB88A4}" type="datetimeFigureOut">
              <a:rPr lang="es-ES" smtClean="0"/>
              <a:pPr/>
              <a:t>24/04/2019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6DAF649-2570-4639-AAA4-610BDE9AA9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D2DA-ECC2-4584-B885-55F67BEB88A4}" type="datetimeFigureOut">
              <a:rPr lang="es-ES" smtClean="0"/>
              <a:pPr/>
              <a:t>24/04/2019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F649-2570-4639-AAA4-610BDE9AA9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D2DA-ECC2-4584-B885-55F67BEB88A4}" type="datetimeFigureOut">
              <a:rPr lang="es-ES" smtClean="0"/>
              <a:pPr/>
              <a:t>24/04/2019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F649-2570-4639-AAA4-610BDE9AA9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D2DA-ECC2-4584-B885-55F67BEB88A4}" type="datetimeFigureOut">
              <a:rPr lang="es-ES" smtClean="0"/>
              <a:pPr/>
              <a:t>24/04/2019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F649-2570-4639-AAA4-610BDE9AA9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D2DA-ECC2-4584-B885-55F67BEB88A4}" type="datetimeFigureOut">
              <a:rPr lang="es-ES" smtClean="0"/>
              <a:pPr/>
              <a:t>24/04/2019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F649-2570-4639-AAA4-610BDE9AA9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D2DA-ECC2-4584-B885-55F67BEB88A4}" type="datetimeFigureOut">
              <a:rPr lang="es-ES" smtClean="0"/>
              <a:pPr/>
              <a:t>24/04/2019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F649-2570-4639-AAA4-610BDE9AA9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D2DA-ECC2-4584-B885-55F67BEB88A4}" type="datetimeFigureOut">
              <a:rPr lang="es-ES" smtClean="0"/>
              <a:pPr/>
              <a:t>24/04/2019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F649-2570-4639-AAA4-610BDE9AA9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779D2DA-ECC2-4584-B885-55F67BEB88A4}" type="datetimeFigureOut">
              <a:rPr lang="es-ES" smtClean="0"/>
              <a:pPr/>
              <a:t>24/04/2019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6DAF649-2570-4639-AAA4-610BDE9AA9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latin typeface="+mn-lt"/>
              </a:rPr>
              <a:t>Catálogo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929066"/>
            <a:ext cx="6400800" cy="1155232"/>
          </a:xfrm>
        </p:spPr>
        <p:txBody>
          <a:bodyPr>
            <a:normAutofit/>
          </a:bodyPr>
          <a:lstStyle/>
          <a:p>
            <a:r>
              <a:rPr lang="es-ES" sz="3200" dirty="0">
                <a:latin typeface="Bradley Hand ITC" pitchFamily="66" charset="0"/>
              </a:rPr>
              <a:t>De </a:t>
            </a:r>
            <a:r>
              <a:rPr lang="es-ES" sz="3200" dirty="0" err="1">
                <a:latin typeface="Bradley Hand ITC" pitchFamily="66" charset="0"/>
              </a:rPr>
              <a:t>lobo´s</a:t>
            </a:r>
            <a:r>
              <a:rPr lang="es-ES" sz="3200" dirty="0">
                <a:latin typeface="Bradley Hand ITC" pitchFamily="66" charset="0"/>
              </a:rPr>
              <a:t> </a:t>
            </a:r>
            <a:r>
              <a:rPr lang="es-ES" sz="3200" dirty="0" err="1">
                <a:latin typeface="Bradley Hand ITC" pitchFamily="66" charset="0"/>
              </a:rPr>
              <a:t>pet</a:t>
            </a:r>
            <a:endParaRPr lang="es-ES" sz="3200" dirty="0">
              <a:latin typeface="Bradley Hand ITC" pitchFamily="66" charset="0"/>
            </a:endParaRPr>
          </a:p>
        </p:txBody>
      </p:sp>
      <p:sp>
        <p:nvSpPr>
          <p:cNvPr id="4" name="2 Subtítulo">
            <a:extLst>
              <a:ext uri="{FF2B5EF4-FFF2-40B4-BE49-F238E27FC236}">
                <a16:creationId xmlns:a16="http://schemas.microsoft.com/office/drawing/2014/main" id="{00A53C8A-7B3C-42FA-A336-E0076567EF40}"/>
              </a:ext>
            </a:extLst>
          </p:cNvPr>
          <p:cNvSpPr txBox="1">
            <a:spLocks/>
          </p:cNvSpPr>
          <p:nvPr/>
        </p:nvSpPr>
        <p:spPr>
          <a:xfrm>
            <a:off x="323528" y="5340286"/>
            <a:ext cx="8496944" cy="945356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dirty="0">
                <a:latin typeface="Bradley Hand ITC" pitchFamily="66" charset="0"/>
              </a:rPr>
              <a:t>Todos nuestros productos llevan un descuento del 30% aprox. Sobre el precio que aparece en este catálogo según convenio de colaboración con nuestro proveedor </a:t>
            </a:r>
            <a:r>
              <a:rPr lang="es-ES" sz="1800" dirty="0" err="1">
                <a:latin typeface="Bradley Hand ITC" pitchFamily="66" charset="0"/>
              </a:rPr>
              <a:t>Crivencar</a:t>
            </a:r>
            <a:r>
              <a:rPr lang="es-ES" sz="1800" dirty="0">
                <a:latin typeface="Bradley Hand ITC" pitchFamily="66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Miel de bosque Tierra Astur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sz="2000" dirty="0"/>
          </a:p>
          <a:p>
            <a:r>
              <a:rPr lang="es-ES" sz="2000" dirty="0"/>
              <a:t>Miel 100 % natural de los bosques asturianos envasada en exclusiva para Tierra Astur. Sin azúcares añadidos.</a:t>
            </a:r>
          </a:p>
          <a:p>
            <a:endParaRPr lang="es-ES" sz="2000" dirty="0"/>
          </a:p>
          <a:p>
            <a:endParaRPr lang="es-ES" sz="2000" dirty="0"/>
          </a:p>
          <a:p>
            <a:endParaRPr lang="es-ES" sz="2000" dirty="0"/>
          </a:p>
          <a:p>
            <a:r>
              <a:rPr lang="es-ES" sz="2000" dirty="0"/>
              <a:t>Peso Aproximado  : ( 750g/450g )</a:t>
            </a:r>
          </a:p>
          <a:p>
            <a:endParaRPr lang="es-ES" sz="2000" dirty="0"/>
          </a:p>
          <a:p>
            <a:r>
              <a:rPr lang="es-ES" sz="2000" dirty="0"/>
              <a:t>PVP : (8,80€/5,50€) IVA INCLUIDO</a:t>
            </a:r>
          </a:p>
          <a:p>
            <a:endParaRPr lang="es-ES" sz="2000" dirty="0"/>
          </a:p>
          <a:p>
            <a:r>
              <a:rPr lang="es-ES" sz="2000" dirty="0"/>
              <a:t>Proveedor : Tierra Astur</a:t>
            </a:r>
          </a:p>
          <a:p>
            <a:endParaRPr lang="es-ES" sz="2000" dirty="0"/>
          </a:p>
          <a:p>
            <a:endParaRPr lang="es-ES" sz="2000" dirty="0"/>
          </a:p>
          <a:p>
            <a:endParaRPr lang="es-ES" sz="2000" dirty="0"/>
          </a:p>
          <a:p>
            <a:endParaRPr lang="es-ES" sz="2000" dirty="0"/>
          </a:p>
          <a:p>
            <a:endParaRPr lang="es-ES" sz="2000" dirty="0"/>
          </a:p>
        </p:txBody>
      </p:sp>
      <p:pic>
        <p:nvPicPr>
          <p:cNvPr id="1026" name="Picture 2" descr="C:\Users\Invitado\Pictures\Nueva carpeta\miel-bosqu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928934"/>
            <a:ext cx="2786082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Estuche de fabada asturiana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s-ES" dirty="0"/>
          </a:p>
          <a:p>
            <a:r>
              <a:rPr lang="es-ES" sz="2000" dirty="0"/>
              <a:t>Fabada asturiana para dos personas, envasada al vacío</a:t>
            </a:r>
          </a:p>
          <a:p>
            <a:endParaRPr lang="es-ES" sz="2000" dirty="0"/>
          </a:p>
          <a:p>
            <a:r>
              <a:rPr lang="es-ES" sz="2000" dirty="0"/>
              <a:t>Contiene :</a:t>
            </a:r>
          </a:p>
          <a:p>
            <a:endParaRPr lang="es-ES" sz="1800" dirty="0"/>
          </a:p>
          <a:p>
            <a:r>
              <a:rPr lang="es-ES" sz="1800" dirty="0"/>
              <a:t>200g de alubia blanca</a:t>
            </a:r>
          </a:p>
          <a:p>
            <a:endParaRPr lang="es-ES" sz="1800" dirty="0"/>
          </a:p>
          <a:p>
            <a:r>
              <a:rPr lang="es-ES" sz="1800" dirty="0"/>
              <a:t>1 chorizo</a:t>
            </a:r>
          </a:p>
          <a:p>
            <a:endParaRPr lang="es-ES" sz="1800" dirty="0"/>
          </a:p>
          <a:p>
            <a:r>
              <a:rPr lang="es-ES" sz="1800" dirty="0"/>
              <a:t>1 morcilla</a:t>
            </a:r>
          </a:p>
          <a:p>
            <a:endParaRPr lang="es-ES" sz="1800" dirty="0"/>
          </a:p>
          <a:p>
            <a:r>
              <a:rPr lang="es-ES" sz="1800" dirty="0"/>
              <a:t>1 trozo de panceta de cerdo</a:t>
            </a:r>
            <a:endParaRPr lang="es-ES" sz="2100" dirty="0"/>
          </a:p>
          <a:p>
            <a:pPr>
              <a:buNone/>
            </a:pPr>
            <a:r>
              <a:rPr lang="es-ES" sz="2000" dirty="0"/>
              <a:t> </a:t>
            </a:r>
          </a:p>
          <a:p>
            <a:pPr>
              <a:buNone/>
            </a:pPr>
            <a:endParaRPr lang="es-ES" sz="2000" dirty="0"/>
          </a:p>
          <a:p>
            <a:r>
              <a:rPr lang="es-ES" sz="2000" dirty="0"/>
              <a:t>PVP : 8,95€ IVA INCLUIDO</a:t>
            </a:r>
          </a:p>
          <a:p>
            <a:endParaRPr lang="es-ES" sz="2000" dirty="0"/>
          </a:p>
          <a:p>
            <a:r>
              <a:rPr lang="es-ES" sz="2000" dirty="0"/>
              <a:t>Proveedor : </a:t>
            </a:r>
            <a:r>
              <a:rPr lang="es-ES" sz="2000" dirty="0" err="1"/>
              <a:t>Crivencar</a:t>
            </a:r>
            <a:endParaRPr lang="es-ES" sz="2000" dirty="0"/>
          </a:p>
        </p:txBody>
      </p:sp>
      <p:pic>
        <p:nvPicPr>
          <p:cNvPr id="8194" name="Picture 2" descr="Resultado de imagen de Estuche de fabada asturiana crivenc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571744"/>
            <a:ext cx="3357586" cy="33575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Pastel de cabracho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  <a:p>
            <a:r>
              <a:rPr lang="es-ES" sz="2000" dirty="0"/>
              <a:t>Es un paté elaborado con carne </a:t>
            </a:r>
            <a:r>
              <a:rPr lang="es-ES" sz="2000" dirty="0" err="1"/>
              <a:t>semi</a:t>
            </a:r>
            <a:r>
              <a:rPr lang="es-ES" sz="2000" dirty="0"/>
              <a:t>-grasa y preparado del cabracho.</a:t>
            </a:r>
          </a:p>
          <a:p>
            <a:endParaRPr lang="es-ES" sz="2000" dirty="0"/>
          </a:p>
          <a:p>
            <a:r>
              <a:rPr lang="es-ES" sz="2000" dirty="0"/>
              <a:t>Peso Aproximado : ( 100g )</a:t>
            </a:r>
          </a:p>
          <a:p>
            <a:endParaRPr lang="es-ES" sz="2000" dirty="0"/>
          </a:p>
          <a:p>
            <a:r>
              <a:rPr lang="es-ES" sz="2000" dirty="0"/>
              <a:t>PVP : 2,49€ IVA INCLUIDO</a:t>
            </a:r>
          </a:p>
          <a:p>
            <a:endParaRPr lang="es-ES" sz="2000" dirty="0"/>
          </a:p>
          <a:p>
            <a:r>
              <a:rPr lang="es-ES" sz="2000" dirty="0"/>
              <a:t>Proveedor  : Tierra Astur</a:t>
            </a:r>
          </a:p>
        </p:txBody>
      </p:sp>
      <p:pic>
        <p:nvPicPr>
          <p:cNvPr id="7169" name="Picture 1" descr="C:\Users\Invitado\Desktop\pate-de-cabrach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714620"/>
            <a:ext cx="3338513" cy="3338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Crema de queso </a:t>
            </a:r>
            <a:r>
              <a:rPr lang="es-ES" dirty="0" err="1"/>
              <a:t>afuega´l</a:t>
            </a:r>
            <a:r>
              <a:rPr lang="es-ES" dirty="0"/>
              <a:t> </a:t>
            </a:r>
            <a:r>
              <a:rPr lang="es-ES" dirty="0" err="1"/>
              <a:t>Pitu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  <a:p>
            <a:r>
              <a:rPr lang="es-ES" sz="2000" dirty="0" err="1"/>
              <a:t>Afuega´l</a:t>
            </a:r>
            <a:r>
              <a:rPr lang="es-ES" sz="2000" dirty="0"/>
              <a:t> </a:t>
            </a:r>
            <a:r>
              <a:rPr lang="es-ES" sz="2000" dirty="0" err="1"/>
              <a:t>Pitu</a:t>
            </a:r>
            <a:r>
              <a:rPr lang="es-ES" sz="2000" dirty="0"/>
              <a:t> en forma de crema </a:t>
            </a:r>
          </a:p>
          <a:p>
            <a:endParaRPr lang="es-ES" sz="2000" dirty="0"/>
          </a:p>
          <a:p>
            <a:r>
              <a:rPr lang="es-ES" sz="2000" dirty="0"/>
              <a:t>En tarro de cristal </a:t>
            </a:r>
          </a:p>
          <a:p>
            <a:endParaRPr lang="es-ES" dirty="0"/>
          </a:p>
          <a:p>
            <a:r>
              <a:rPr lang="es-ES" sz="2000" dirty="0"/>
              <a:t>Peso Aproximado : (100g)</a:t>
            </a:r>
          </a:p>
          <a:p>
            <a:endParaRPr lang="es-ES" sz="2000" dirty="0"/>
          </a:p>
          <a:p>
            <a:r>
              <a:rPr lang="es-ES" sz="2000" dirty="0"/>
              <a:t>PVP : 2,45 € IVA INCLUIDO</a:t>
            </a:r>
          </a:p>
          <a:p>
            <a:endParaRPr lang="es-ES" sz="2000" dirty="0"/>
          </a:p>
          <a:p>
            <a:r>
              <a:rPr lang="es-ES" sz="2000" dirty="0"/>
              <a:t>Proveedor : </a:t>
            </a:r>
            <a:r>
              <a:rPr lang="es-ES" sz="2000" dirty="0" err="1"/>
              <a:t>Arbeyal</a:t>
            </a:r>
            <a:endParaRPr lang="es-ES" sz="2000" dirty="0"/>
          </a:p>
        </p:txBody>
      </p:sp>
      <p:pic>
        <p:nvPicPr>
          <p:cNvPr id="24578" name="Picture 2" descr="C:\Users\Invitado\Desktop\crema-de-queso-afuega-l-pitu-dop-100-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2214554"/>
            <a:ext cx="3429000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Tocinillo de cielo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None/>
              <a:defRPr/>
            </a:pPr>
            <a:endParaRPr lang="es-ES" altLang="es-ES" sz="2000" dirty="0">
              <a:cs typeface="Times New Roman" pitchFamily="18" charset="0"/>
            </a:endParaRPr>
          </a:p>
          <a:p>
            <a:pPr>
              <a:buClrTx/>
              <a:defRPr/>
            </a:pPr>
            <a:r>
              <a:rPr lang="es-ES" altLang="es-ES" sz="2000" dirty="0">
                <a:cs typeface="Times New Roman" pitchFamily="18" charset="0"/>
              </a:rPr>
              <a:t>Autentico tocinillo de cielo de la confitería. El tocinillo es un prostre típico asturiano, de extraordinario sabor dulce, textura suave y compacta</a:t>
            </a:r>
          </a:p>
          <a:p>
            <a:pPr>
              <a:buClrTx/>
              <a:defRPr/>
            </a:pPr>
            <a:endParaRPr lang="es-ES" altLang="es-ES" sz="2000" dirty="0">
              <a:cs typeface="Times New Roman" pitchFamily="18" charset="0"/>
            </a:endParaRPr>
          </a:p>
          <a:p>
            <a:pPr>
              <a:buClrTx/>
              <a:defRPr/>
            </a:pPr>
            <a:r>
              <a:rPr lang="es-ES" altLang="es-ES" sz="2000" dirty="0">
                <a:cs typeface="Times New Roman" pitchFamily="18" charset="0"/>
              </a:rPr>
              <a:t>Con la receta típica de antaño que utiliza yema de huevo caramelizada y azúcar. Producto de fabricación asturiana</a:t>
            </a:r>
          </a:p>
          <a:p>
            <a:pPr>
              <a:buClrTx/>
              <a:defRPr/>
            </a:pPr>
            <a:endParaRPr lang="es-ES" sz="2000" dirty="0">
              <a:cs typeface="Times New Roman" pitchFamily="18" charset="0"/>
            </a:endParaRPr>
          </a:p>
          <a:p>
            <a:pPr>
              <a:buClrTx/>
              <a:defRPr/>
            </a:pPr>
            <a:r>
              <a:rPr lang="es-ES" sz="2000" dirty="0">
                <a:cs typeface="Times New Roman" pitchFamily="18" charset="0"/>
              </a:rPr>
              <a:t>PVP : </a:t>
            </a:r>
            <a:r>
              <a:rPr lang="es-ES" altLang="es-ES" sz="2000" b="1" dirty="0">
                <a:cs typeface="Times New Roman" pitchFamily="18" charset="0"/>
              </a:rPr>
              <a:t>2,95 € IVA INCLUIDO</a:t>
            </a:r>
          </a:p>
          <a:p>
            <a:pPr>
              <a:buClrTx/>
              <a:defRPr/>
            </a:pPr>
            <a:endParaRPr lang="es-ES" sz="2000" b="1" dirty="0">
              <a:cs typeface="Times New Roman" pitchFamily="18" charset="0"/>
            </a:endParaRPr>
          </a:p>
          <a:p>
            <a:pPr>
              <a:buClrTx/>
              <a:defRPr/>
            </a:pPr>
            <a:r>
              <a:rPr lang="es-ES" sz="2000" b="1" dirty="0">
                <a:cs typeface="Times New Roman" pitchFamily="18" charset="0"/>
              </a:rPr>
              <a:t>( 4 </a:t>
            </a:r>
            <a:r>
              <a:rPr lang="es-ES" sz="2000" b="1" dirty="0" err="1">
                <a:cs typeface="Times New Roman" pitchFamily="18" charset="0"/>
              </a:rPr>
              <a:t>uds</a:t>
            </a:r>
            <a:r>
              <a:rPr lang="es-ES" sz="2000" b="1" dirty="0">
                <a:cs typeface="Times New Roman" pitchFamily="18" charset="0"/>
              </a:rPr>
              <a:t> 60g )</a:t>
            </a:r>
            <a:endParaRPr lang="es-ES" sz="2000" dirty="0"/>
          </a:p>
        </p:txBody>
      </p:sp>
      <p:pic>
        <p:nvPicPr>
          <p:cNvPr id="25602" name="Picture 2" descr="C:\Users\Invitado\Desktop\tocinillo-ciel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3929066"/>
            <a:ext cx="2838447" cy="28384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altLang="es-ES" dirty="0">
                <a:cs typeface="Times New Roman" panose="02020603050405020304" pitchFamily="18" charset="0"/>
              </a:rPr>
              <a:t>Gelatina de manzana ecológica de sidra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altLang="es-ES" sz="2000" dirty="0">
              <a:cs typeface="Times New Roman" pitchFamily="18" charset="0"/>
            </a:endParaRPr>
          </a:p>
          <a:p>
            <a:r>
              <a:rPr lang="es-ES" altLang="es-ES" sz="2000" dirty="0">
                <a:cs typeface="Times New Roman" pitchFamily="18" charset="0"/>
              </a:rPr>
              <a:t>74 g de manzana 100% ecológica por cada 100g de gelatina de sidra, lo que hacen que este sea un producto muy saludable</a:t>
            </a:r>
          </a:p>
          <a:p>
            <a:endParaRPr lang="es-ES" altLang="es-ES" sz="2000" dirty="0">
              <a:cs typeface="Times New Roman" pitchFamily="18" charset="0"/>
            </a:endParaRPr>
          </a:p>
          <a:p>
            <a:r>
              <a:rPr lang="es-ES" altLang="es-ES" sz="2000" dirty="0">
                <a:cs typeface="Times New Roman" pitchFamily="18" charset="0"/>
              </a:rPr>
              <a:t>Peso Aproximado : </a:t>
            </a:r>
            <a:r>
              <a:rPr lang="es-ES" altLang="es-ES" sz="2000" b="1" dirty="0">
                <a:cs typeface="Times New Roman" pitchFamily="18" charset="0"/>
              </a:rPr>
              <a:t>(100 g)</a:t>
            </a:r>
          </a:p>
          <a:p>
            <a:endParaRPr lang="es-ES" altLang="es-ES" sz="2000" b="1" dirty="0">
              <a:cs typeface="Times New Roman" pitchFamily="18" charset="0"/>
            </a:endParaRPr>
          </a:p>
          <a:p>
            <a:r>
              <a:rPr lang="es-ES" altLang="es-ES" sz="2000" b="1" dirty="0">
                <a:cs typeface="Times New Roman" pitchFamily="18" charset="0"/>
              </a:rPr>
              <a:t>PVP : 3,50 € IVA INCLUIDO</a:t>
            </a:r>
          </a:p>
          <a:p>
            <a:endParaRPr lang="es-ES" altLang="es-ES" sz="2000" dirty="0">
              <a:cs typeface="Times New Roman" pitchFamily="18" charset="0"/>
            </a:endParaRPr>
          </a:p>
          <a:p>
            <a:endParaRPr lang="es-ES" sz="2400" dirty="0"/>
          </a:p>
        </p:txBody>
      </p:sp>
      <p:pic>
        <p:nvPicPr>
          <p:cNvPr id="26626" name="Picture 2" descr="C:\Users\Invitado\Desktop\gelatina-manzana-ecologica-sid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2786058"/>
            <a:ext cx="3481389" cy="34813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Casadiellas</a:t>
            </a:r>
            <a:r>
              <a:rPr lang="es-ES" dirty="0"/>
              <a:t> Asturianas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ES" sz="2000" dirty="0"/>
          </a:p>
          <a:p>
            <a:r>
              <a:rPr lang="es-ES" sz="2000" dirty="0"/>
              <a:t>Auténticas </a:t>
            </a:r>
            <a:r>
              <a:rPr lang="es-ES" sz="2000" dirty="0" err="1"/>
              <a:t>casadiellas</a:t>
            </a:r>
            <a:r>
              <a:rPr lang="es-ES" sz="2000" dirty="0"/>
              <a:t> asturianas elaboradas de forma artesanal empleando una mezcla proporcionada de avellanas y nueces, ligadas con mantequilla, envueltas en una masa fina de harina de trigo y espolvoreadas con azúcar.</a:t>
            </a:r>
          </a:p>
          <a:p>
            <a:endParaRPr lang="es-ES" sz="2000" dirty="0"/>
          </a:p>
          <a:p>
            <a:r>
              <a:rPr lang="es-ES" sz="2000" dirty="0"/>
              <a:t>Cantidad : (</a:t>
            </a:r>
            <a:r>
              <a:rPr lang="es-ES" sz="1200" dirty="0"/>
              <a:t>1/2</a:t>
            </a:r>
            <a:r>
              <a:rPr lang="es-ES" sz="2000" dirty="0"/>
              <a:t> docena / 1 docena)</a:t>
            </a:r>
          </a:p>
          <a:p>
            <a:endParaRPr lang="es-ES" sz="2000" dirty="0"/>
          </a:p>
          <a:p>
            <a:r>
              <a:rPr lang="es-ES" sz="2000" dirty="0"/>
              <a:t>PVP : ( 4,95€ / 7,90€) IVA INCLUIDO</a:t>
            </a:r>
          </a:p>
          <a:p>
            <a:endParaRPr lang="es-ES" sz="2000" dirty="0"/>
          </a:p>
          <a:p>
            <a:r>
              <a:rPr lang="es-ES" sz="2000" dirty="0"/>
              <a:t>Proveedor : Tierra Astur</a:t>
            </a:r>
          </a:p>
        </p:txBody>
      </p:sp>
      <p:pic>
        <p:nvPicPr>
          <p:cNvPr id="2050" name="Picture 2" descr="C:\Users\Invitado\Downloads\casadielles-pastry-fritt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3071810"/>
            <a:ext cx="2624133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Peñes</a:t>
            </a:r>
            <a:r>
              <a:rPr lang="es-ES" dirty="0"/>
              <a:t> bombones de avellanas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sz="2000" dirty="0"/>
          </a:p>
          <a:p>
            <a:r>
              <a:rPr lang="es-ES" sz="2000" dirty="0"/>
              <a:t>Bocados de avellanas enteras tostadas y cobertura de chocolate con leche.</a:t>
            </a:r>
          </a:p>
          <a:p>
            <a:endParaRPr lang="es-ES" sz="2000" dirty="0"/>
          </a:p>
          <a:p>
            <a:r>
              <a:rPr lang="es-ES" sz="2000" dirty="0"/>
              <a:t>Peso Aproximado : ( 100g )</a:t>
            </a:r>
          </a:p>
          <a:p>
            <a:endParaRPr lang="es-ES" sz="2000" dirty="0"/>
          </a:p>
          <a:p>
            <a:r>
              <a:rPr lang="es-ES" sz="2000" dirty="0"/>
              <a:t>PVP : </a:t>
            </a:r>
            <a:r>
              <a:rPr lang="es-ES" sz="2000" strike="sngStrike" dirty="0"/>
              <a:t>5,50€</a:t>
            </a:r>
            <a:r>
              <a:rPr lang="es-ES" sz="2000" dirty="0"/>
              <a:t>  dto.15% 4,68€</a:t>
            </a:r>
          </a:p>
          <a:p>
            <a:endParaRPr lang="es-ES" sz="2000" dirty="0"/>
          </a:p>
          <a:p>
            <a:r>
              <a:rPr lang="es-ES" sz="2000" dirty="0"/>
              <a:t>Proveedor : Tierra del Artesano</a:t>
            </a:r>
          </a:p>
        </p:txBody>
      </p:sp>
      <p:pic>
        <p:nvPicPr>
          <p:cNvPr id="1026" name="Picture 2" descr="C:\Users\Invitado\Downloads\penes-bombones-de-ablana-estuche-100-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9" y="2500307"/>
            <a:ext cx="3214710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179</TotalTime>
  <Words>384</Words>
  <Application>Microsoft Office PowerPoint</Application>
  <PresentationFormat>Presentación en pantalla (4:3)</PresentationFormat>
  <Paragraphs>89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Book Antiqua</vt:lpstr>
      <vt:lpstr>Bradley Hand ITC</vt:lpstr>
      <vt:lpstr>Lucida Sans</vt:lpstr>
      <vt:lpstr>Wingdings</vt:lpstr>
      <vt:lpstr>Wingdings 2</vt:lpstr>
      <vt:lpstr>Wingdings 3</vt:lpstr>
      <vt:lpstr>Vértice</vt:lpstr>
      <vt:lpstr>Catálogo</vt:lpstr>
      <vt:lpstr>Miel de bosque Tierra Astur</vt:lpstr>
      <vt:lpstr>Estuche de fabada asturiana</vt:lpstr>
      <vt:lpstr>Pastel de cabracho</vt:lpstr>
      <vt:lpstr>Crema de queso afuega´l Pitu</vt:lpstr>
      <vt:lpstr>Tocinillo de cielo</vt:lpstr>
      <vt:lpstr>Gelatina de manzana ecológica de sidra</vt:lpstr>
      <vt:lpstr>Casadiellas Asturianas</vt:lpstr>
      <vt:lpstr>Peñes bombones de avellanas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Catálogo</dc:title>
  <dc:creator>Invitado</dc:creator>
  <cp:lastModifiedBy>Gema Avello</cp:lastModifiedBy>
  <cp:revision>23</cp:revision>
  <dcterms:created xsi:type="dcterms:W3CDTF">2019-02-22T09:17:13Z</dcterms:created>
  <dcterms:modified xsi:type="dcterms:W3CDTF">2019-04-24T20:05:00Z</dcterms:modified>
</cp:coreProperties>
</file>