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F709-E4A9-4909-911B-32AA305E8F7C}" type="datetimeFigureOut">
              <a:rPr lang="es-ES" smtClean="0"/>
              <a:t>26/12/2018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B5DA-6DD3-44FD-ABA8-E943BBA4B8D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F709-E4A9-4909-911B-32AA305E8F7C}" type="datetimeFigureOut">
              <a:rPr lang="es-ES" smtClean="0"/>
              <a:t>26/12/2018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B5DA-6DD3-44FD-ABA8-E943BBA4B8D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F709-E4A9-4909-911B-32AA305E8F7C}" type="datetimeFigureOut">
              <a:rPr lang="es-ES" smtClean="0"/>
              <a:t>26/12/2018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B5DA-6DD3-44FD-ABA8-E943BBA4B8D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F709-E4A9-4909-911B-32AA305E8F7C}" type="datetimeFigureOut">
              <a:rPr lang="es-ES" smtClean="0"/>
              <a:t>26/12/2018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B5DA-6DD3-44FD-ABA8-E943BBA4B8D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F709-E4A9-4909-911B-32AA305E8F7C}" type="datetimeFigureOut">
              <a:rPr lang="es-ES" smtClean="0"/>
              <a:t>26/12/2018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B5DA-6DD3-44FD-ABA8-E943BBA4B8D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F709-E4A9-4909-911B-32AA305E8F7C}" type="datetimeFigureOut">
              <a:rPr lang="es-ES" smtClean="0"/>
              <a:t>26/12/2018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B5DA-6DD3-44FD-ABA8-E943BBA4B8DF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F709-E4A9-4909-911B-32AA305E8F7C}" type="datetimeFigureOut">
              <a:rPr lang="es-ES" smtClean="0"/>
              <a:t>26/12/2018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B5DA-6DD3-44FD-ABA8-E943BBA4B8D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F709-E4A9-4909-911B-32AA305E8F7C}" type="datetimeFigureOut">
              <a:rPr lang="es-ES" smtClean="0"/>
              <a:t>26/12/2018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B5DA-6DD3-44FD-ABA8-E943BBA4B8D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F709-E4A9-4909-911B-32AA305E8F7C}" type="datetimeFigureOut">
              <a:rPr lang="es-ES" smtClean="0"/>
              <a:t>26/12/2018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B5DA-6DD3-44FD-ABA8-E943BBA4B8D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F709-E4A9-4909-911B-32AA305E8F7C}" type="datetimeFigureOut">
              <a:rPr lang="es-ES" smtClean="0"/>
              <a:t>26/12/2018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84B5DA-6DD3-44FD-ABA8-E943BBA4B8D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F709-E4A9-4909-911B-32AA305E8F7C}" type="datetimeFigureOut">
              <a:rPr lang="es-ES" smtClean="0"/>
              <a:t>26/12/2018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B5DA-6DD3-44FD-ABA8-E943BBA4B8D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E00F709-E4A9-4909-911B-32AA305E8F7C}" type="datetimeFigureOut">
              <a:rPr lang="es-ES" smtClean="0"/>
              <a:t>26/12/2018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C84B5DA-6DD3-44FD-ABA8-E943BBA4B8D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07504" y="2420888"/>
            <a:ext cx="1944216" cy="548640"/>
          </a:xfrm>
        </p:spPr>
        <p:txBody>
          <a:bodyPr/>
          <a:lstStyle/>
          <a:p>
            <a:pPr algn="ctr"/>
            <a:r>
              <a:rPr lang="es-ES" sz="2400" dirty="0"/>
              <a:t>Director general</a:t>
            </a:r>
            <a:br>
              <a:rPr lang="es-ES" sz="2400" dirty="0"/>
            </a:br>
            <a:endParaRPr lang="es-ES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555776" y="188639"/>
            <a:ext cx="1296144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/>
              <a:t>ADMINISTRACIÓN Y CONTABILIDAD</a:t>
            </a:r>
            <a:endParaRPr lang="es-ES" sz="900" dirty="0"/>
          </a:p>
          <a:p>
            <a:r>
              <a:rPr lang="es-ES" sz="900" dirty="0"/>
              <a:t>(GRUPO 2)</a:t>
            </a:r>
            <a:endParaRPr lang="es-ES" sz="1100" dirty="0"/>
          </a:p>
        </p:txBody>
      </p:sp>
      <p:sp>
        <p:nvSpPr>
          <p:cNvPr id="6" name="5 CuadroTexto"/>
          <p:cNvSpPr txBox="1"/>
          <p:nvPr/>
        </p:nvSpPr>
        <p:spPr>
          <a:xfrm>
            <a:off x="2582849" y="1052736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/>
              <a:t>MARKETING</a:t>
            </a:r>
          </a:p>
          <a:p>
            <a:r>
              <a:rPr lang="es-ES" sz="900" dirty="0"/>
              <a:t>(GRUPO 3)</a:t>
            </a:r>
          </a:p>
          <a:p>
            <a:r>
              <a:rPr lang="es-ES" sz="1200" dirty="0"/>
              <a:t>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560076" y="1844824"/>
            <a:ext cx="108012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/>
              <a:t>COMERCIO EXTERIOR</a:t>
            </a:r>
          </a:p>
          <a:p>
            <a:r>
              <a:rPr lang="es-ES" sz="900" dirty="0"/>
              <a:t>(GRUPO 4)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560076" y="2708920"/>
            <a:ext cx="108012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/>
              <a:t>NUEVAS TECNOLOGÍAS</a:t>
            </a:r>
          </a:p>
          <a:p>
            <a:r>
              <a:rPr lang="es-ES" sz="900" dirty="0"/>
              <a:t>(GRUPO 5)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60076" y="3501008"/>
            <a:ext cx="10081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/>
              <a:t>ACCIÓN SOCIAL</a:t>
            </a:r>
          </a:p>
          <a:p>
            <a:r>
              <a:rPr lang="es-ES" sz="900" dirty="0"/>
              <a:t>(GRUPO 1</a:t>
            </a:r>
            <a:r>
              <a:rPr lang="es-ES" sz="1100" dirty="0"/>
              <a:t>)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560076" y="4240824"/>
            <a:ext cx="106057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/>
              <a:t>EQUIPO DIRECTIVO</a:t>
            </a:r>
          </a:p>
          <a:p>
            <a:r>
              <a:rPr lang="es-ES" sz="900" dirty="0"/>
              <a:t>(Grupo 6)</a:t>
            </a:r>
          </a:p>
        </p:txBody>
      </p:sp>
      <p:sp>
        <p:nvSpPr>
          <p:cNvPr id="11" name="10 Abrir llave"/>
          <p:cNvSpPr/>
          <p:nvPr/>
        </p:nvSpPr>
        <p:spPr>
          <a:xfrm>
            <a:off x="2051720" y="188639"/>
            <a:ext cx="508356" cy="475252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Flecha derecha"/>
          <p:cNvSpPr/>
          <p:nvPr/>
        </p:nvSpPr>
        <p:spPr>
          <a:xfrm>
            <a:off x="3741440" y="404664"/>
            <a:ext cx="36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955" y="1235586"/>
            <a:ext cx="390525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955" y="2074748"/>
            <a:ext cx="390525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955" y="2938844"/>
            <a:ext cx="390525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955" y="3680846"/>
            <a:ext cx="390525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955" y="4470748"/>
            <a:ext cx="390525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91734"/>
              </p:ext>
            </p:extLst>
          </p:nvPr>
        </p:nvGraphicFramePr>
        <p:xfrm>
          <a:off x="4283968" y="287912"/>
          <a:ext cx="4472688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5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5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54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54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54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ELENA</a:t>
                      </a:r>
                    </a:p>
                    <a:p>
                      <a:pPr algn="ctr"/>
                      <a:r>
                        <a:rPr lang="es-ES" sz="1100" dirty="0"/>
                        <a:t>(JEFE)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DELIA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MARÍA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LAURA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ALICIA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MARTA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1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981271"/>
              </p:ext>
            </p:extLst>
          </p:nvPr>
        </p:nvGraphicFramePr>
        <p:xfrm>
          <a:off x="4283968" y="1132451"/>
          <a:ext cx="4464495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8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2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5344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ANA</a:t>
                      </a:r>
                    </a:p>
                    <a:p>
                      <a:pPr algn="ctr"/>
                      <a:r>
                        <a:rPr lang="es-ES" sz="1100" dirty="0"/>
                        <a:t>(JEFE)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GIOVANNA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LUCÍA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NEREA GLEZ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1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021438"/>
              </p:ext>
            </p:extLst>
          </p:nvPr>
        </p:nvGraphicFramePr>
        <p:xfrm>
          <a:off x="4283968" y="1891868"/>
          <a:ext cx="4464496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CARLOS </a:t>
                      </a:r>
                    </a:p>
                    <a:p>
                      <a:pPr algn="ctr"/>
                      <a:r>
                        <a:rPr lang="es-ES" sz="1100" dirty="0"/>
                        <a:t>(JEFE)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JOEL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ARMANDO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SERGIO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1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230629"/>
              </p:ext>
            </p:extLst>
          </p:nvPr>
        </p:nvGraphicFramePr>
        <p:xfrm>
          <a:off x="4283968" y="2808192"/>
          <a:ext cx="4464496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ÁLVARO</a:t>
                      </a:r>
                    </a:p>
                    <a:p>
                      <a:pPr algn="ctr"/>
                      <a:r>
                        <a:rPr lang="es-ES" sz="1100" dirty="0"/>
                        <a:t>(JEFE)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TOMAS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JUAN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DAVID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2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165020"/>
              </p:ext>
            </p:extLst>
          </p:nvPr>
        </p:nvGraphicFramePr>
        <p:xfrm>
          <a:off x="4283968" y="3604963"/>
          <a:ext cx="4464495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8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2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PAULINO</a:t>
                      </a:r>
                    </a:p>
                    <a:p>
                      <a:pPr algn="ctr"/>
                      <a:r>
                        <a:rPr lang="es-ES" sz="1100" dirty="0"/>
                        <a:t>(JEFE)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LUIS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FERNANDO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PACÍFICO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RAÚL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2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164576"/>
              </p:ext>
            </p:extLst>
          </p:nvPr>
        </p:nvGraphicFramePr>
        <p:xfrm>
          <a:off x="4283968" y="4340096"/>
          <a:ext cx="4464496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NEREA</a:t>
                      </a:r>
                      <a:r>
                        <a:rPr lang="es-ES" sz="1100" baseline="0" dirty="0"/>
                        <a:t> G</a:t>
                      </a:r>
                    </a:p>
                    <a:p>
                      <a:pPr algn="ctr"/>
                      <a:r>
                        <a:rPr lang="es-ES" sz="1100" baseline="0" dirty="0"/>
                        <a:t>(JEFE)</a:t>
                      </a:r>
                      <a:endParaRPr lang="es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AINHOA</a:t>
                      </a:r>
                    </a:p>
                    <a:p>
                      <a:pPr algn="ctr"/>
                      <a:r>
                        <a:rPr lang="es-ES" sz="1100" dirty="0"/>
                        <a:t>(TESORERA)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SOFÍA</a:t>
                      </a:r>
                      <a:r>
                        <a:rPr lang="es-ES" sz="1100" baseline="0" dirty="0"/>
                        <a:t> </a:t>
                      </a:r>
                    </a:p>
                    <a:p>
                      <a:pPr algn="ctr"/>
                      <a:r>
                        <a:rPr lang="es-ES" sz="1100" baseline="0" dirty="0"/>
                        <a:t>(SECRETARIA)</a:t>
                      </a:r>
                      <a:endParaRPr lang="es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RICARDO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3" name="Imagen 12">
            <a:extLst>
              <a:ext uri="{FF2B5EF4-FFF2-40B4-BE49-F238E27FC236}">
                <a16:creationId xmlns:a16="http://schemas.microsoft.com/office/drawing/2014/main" id="{8732811D-6A46-439A-AF1F-5D3D60DEC3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952734"/>
            <a:ext cx="1905266" cy="190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5645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27</TotalTime>
  <Words>93</Words>
  <Application>Microsoft Office PowerPoint</Application>
  <PresentationFormat>Presentación en pantalla (4:3)</PresentationFormat>
  <Paragraphs>50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Franklin Gothic Book</vt:lpstr>
      <vt:lpstr>Franklin Gothic Medium</vt:lpstr>
      <vt:lpstr>Wingdings</vt:lpstr>
      <vt:lpstr>Ángulos</vt:lpstr>
      <vt:lpstr>Director general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Director general Gema avello</dc:title>
  <dc:creator>IAEE-A</dc:creator>
  <cp:lastModifiedBy>Gema Avello</cp:lastModifiedBy>
  <cp:revision>6</cp:revision>
  <dcterms:created xsi:type="dcterms:W3CDTF">2018-10-24T06:09:51Z</dcterms:created>
  <dcterms:modified xsi:type="dcterms:W3CDTF">2018-12-26T12:33:23Z</dcterms:modified>
</cp:coreProperties>
</file>