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0T20:09:42.77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250 278 512,'0'1'1538,"0"1"-994,2 3-544,0 0 97,-3 0 928,-3-2-1025,-2-2 608,1-1 33,0-1-705,2 0 448,1 0-704,-1 1 256,-3-1 64,1 0-128,2 0 128,4 1 256,6-2 0,6-1-256,2-3-512,6-2 1024,8 0-896,6-1 768,5 0-640,0 1 0,0 1 384,-3 0-64,-4 2 0,-3 0-64,-7 2 0,-4 3-64,-5 3 0,-6 1 0,-3 1 256,-3-1-192,-6 0 0,-3-2 512,-3-1-512,-3-2-256,0-2 512,-4-2-128,-6-1-64,-8-1-256,-7 1 320,-8 0 0,-5-1 1,0 1-514,1 0 385,5 0 192,6 3-63,6 0-1,6 2-256,6 1-193,4 0 321,6 0 449,5 0-577,4-1-65,6 1 65,6-3 513,5 0-578,3-2 129,4 1 64,5-1 0,0 0 257,6-1-386,1 0 1,0 1 128,1 0 193,4 2-193,3 2 128,-2 0-449,-1 2 514,-2-1-386,-3 0 386,-4-1-258,-4 0 65,-6-1 193,-4 1 31,-6-2 0,-4-1 289,-5 1-513,-6-1 192,-4 0-192,-5-1 0,-7 1 160,-8 1-32,-7 0-128,-5 1-160,-3 1 32,-4 0 352,0 1-160,-1 0-192,5 1 288,6 0-352,7 0 192,6 0 288,5 2-288,6 0-32,6-1-64,5 0 192,7-1-256,5-1 320,6-2-160,10 0 96,9 0-416,10-1 320,8 0 224,5 0-480,4 0 512,1 0-320,-1 0 224,-4 0-512,-5-2 384,-4 0 192,-4-1-224,-5 0-224,-6 0 448,-6 0-224,-6 1-64,-6 1 64,-3 0 160,-4 2 128,-3 1-159,-5 0-354,-4 1 546,-6 1-289,-6-1 224,-6 0-512,-6 0 512,-3 0-512,-4 2 512,-4-1-256,-1 1 0,-5-1 0,-4 2 192,-2 1-192,-3 1-192,-1 0 192,3 0 0,4 0 192,4 1-384,8 1 192,6 0 192,7-1-384,6 1 384,3-1-192,5-1-192,4-2 384,5-2-384,5-1 384,7-2-192,7-3-448,7 0 704,7 0-64,7 0-192,4 1-192,4 0 192,2 0-256,3-1 512,1 0-64,0-1-384,-1 0 384,-5 0-640,-3 0 896,-6 1-896,-6 2 704,-6-1-64,-5 2-192,-5 1-448,-4 2 896,-3 0-640,-4 0 192,-1 1 192,-2 0-192,-4-1 0,-4 1 0,-4-2 0,-3 0 128,-6-1-128,-6-1-128,-7 2 192,-6 1-128,-8 1 192,-9 3-128,-7 1-64,-4 1 0,2 1 64,3-2 0,5 2 0,6-1 0,8 1 160,6-1-256,6 0 96,6-2-64,5 0 64,6-1 64,4 0-128,4 1 224,5-1-256,6-1 96,5-1 64,3-3-192,3 0 128,3-2 0,5-2 0,6 0 64,7-1 0,4 0-192,4 3 128,2 0 0,1 1 64,-1-1-128,-3 0 128,-1-1-128,-4-1 192,-5 1-256,-5 0 128,-6 3 0,-4 0 64,-4 1-64,-3 1 160,-3-1-384,-4-1 288,-2 1 96,-3-1-128,-2 1 289,-4 2-417,-6 1 96,-8 0 160,-8 0-416,-6-1 320,-7 0-64,-6-1 224,-2-1-320,-3 1 288,0 0-256,0 1 32,0 2 64,3 0-32,2 2-320,4-1 512,6 1-288,8-2 192,7 0 0,7-1-192,6-2 160,5-2-224,5-2 160,7-2 224,10-2-352,11 1 0,9-1 160,9 0 160,5 0-480,1 1 288,1 1 320,-2 2-384,-3 0 96,-3 0-128,-5 0-96,-6-2 512,-5-1-640,-6-1 608,-5 2-256,-4 2-64,-4 0-64,-2 2 0,-3 0 384,-3 1-576,-6 1 352,-1-1-128,-2 1 32,-4 0 160,-9 1-32,-9-1-320,-6 1 256,-7-1 64,-6-1-192,-8 1 288,-3 0-416,-2 2 544,1-1-608,3 1 256,2 0 160,4 1-64,6 0-160,4 1 256,5-1-160,5-2-256,3-1 576,4-1-608,6 0 192,3 0 160,5-1 64,4 1-256,4-2 64,3 0 352,6 1-512,5 1 160,8-1 384,9 2-352,6-2-160,8-1 384,8-1-224,3 1-160,-1 0 192,-2 1 192,-5 0-256,-6-2-64,-5 1 128,-3 1 256,-4-1-576,-4 1 640,-4 1-576,-5-1 512,-4 1-320,-4 0-32,-2 0 192,-3 1 320,-3-1-160,-2 0-256,-3 0 193,1 0-33,-5-2-256,-3-1-32,-4 1 352,-6 1-160,-5 0-128,-6 1-96,-6 1 352,-9 0-224,-7 1 96,-3-1-96,0 1-160,1 1 416,-1 0-545,4 0 418,4-1 95,5 1-320,6 0 128,8-2 64,7 1-192,5-1 352,3 0-448,4 0 256,2-1 0,3 0 32,5-2-32,5-1-289,6 0 257,7-1 129,6 0-1,6-1-256,8 0 288,8 1-449,6-1 450,5 1-322,1 1 322,-1 0-161,-1 1-64,0-1 64,-2 0-97,-3 1 97,-6 1 97,-6 0 127,-8 0-384,-6 1 160,-8-1 384,-5 1-480,-6 1 224,-4-1-128,-6 1 256,-6 0-480,-7 1 192,-5-2 32,-8 1 256,-11 0-256,-9-2-256,-7 1 352,-6-1-224,-3 1 416,0 1-512,1 2 192,1 1 32,1 1 96,5 1-1537,6 0-385,4-1-768,4 0-97,10 0 545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0T20:09:47.558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455 1664 2402,'-1'0'-128,"-2"0"673,-1-2-962,-3-1 417,-1 0 417,-3-2-642,-1 1 802,1-1-929,1 1 704,3 0-832,3 1 960,4 2-480,5 0-673,6 3 994,4 1-546,7 0 802,6 1-577,5-1-352,4 0 704,4-1-1025,1-2 1346,-1 0-1025,-1 0 352,-1 1 0,0 1-321,-3-1 994,-4 0-1250,-5 0 577,-5 0 577,-7-1 128,-5 1-97,-5-1-416,-4 0-95,-5 1 671,-3 0-1024,-6 0 704,-3-1-512,-6-3 64,-6-4 128,-4-2 289,-5-3-577,-6-1 448,-8-2 96,-6-2-672,-5 0 576,-4 0-63,1 2-33,2 1-64,5 2-96,9 2-192,9 0 160,9 2 0,9 1 0,8 2 160,9 1-320,9 1 160,10 1 0,9 0 0,9 0 0,10 1-192,7 1 384,6 1-384,4 2 544,2 1-384,0 1-288,-1 0 320,-4 0 0,-5 2 320,-6 0-320,-6 0 0,-6 0-128,-6 0 128,-8-1 128,-6-2-256,-5-1 256,-3-2-256,-4 0 256,-2-3-96,-3-1-64,-5 0 32,-6-2 0,-8-2 0,-8-1-128,-8-1 256,-8-1-256,-6-2 128,-4 0 128,-4-1-128,-2 0 0,1-1-128,4-1 352,5 0-448,9 0 352,7 1-256,9 3 128,7 2 0,8 3 0,7 3-192,9 1 192,9 2 320,10 2-320,10 1-128,9 1 128,8 3 0,7 2-192,5 2 192,4 2 352,1 1-512,0 2 288,-2 1-128,-4 1-128,-5-1 288,-5 0-192,-6-2-96,-6-2 128,-6-2 160,-6-1-320,-5-2 320,-6-3-320,-7-1 320,-3-2-192,-6-1 640,-4 0-672,-5 0 128,-5-3-32,-5-1-224,-5-3 449,-6-2-354,-6-3 290,-4-2-129,-5-1-64,-3 0 480,-3-1-928,-1 1 704,1 0-256,2 2 0,2 0 256,2 0-512,3 0 256,4 1 192,5 0-384,4 0 384,3 0-384,5 2 192,6 2 0,5 2 192,5 2-384,6 1 192,6 1 192,8 1-192,9 2-192,8 1 384,11 2-384,8 2 384,6 2-384,4 1 384,3 2-192,-1 2 0,-3 0-192,-4 0 384,-5 0-192,-6-1 0,-7-2-448,-4 0 896,-7-3-448,-4-2-192,-4-2 384,-5 0-192,-5 0 0,-2-1 64,-4 1-128,-2-2 128,-4-1-128,-4-2 192,-4-2-256,-5-2 352,-4-1-320,-7-2-32,-3-2 192,-7-1 0,-5-1-64,-6-1 96,-5-1 65,-4-1-97,-2 1-257,-1 0 193,2 2-128,4 1 320,5 1-160,5 2-32,7 1 97,7-1-161,5 1-193,6 1 289,5 2-64,3 1 224,4 1-448,4 1 256,4 1 160,7 1-32,7 2-160,8 3 32,6 1 0,9 2-96,7 2 192,7 2-64,5 1-320,3 1 352,2 2-128,1 0 224,-3 2-32,-4-1-416,-5-2 352,-8-1-64,-5-2 128,-7 0-320,-6-1 192,-5-2 256,-4 0-448,-4-4 384,-3-1-288,-3-3 0,-5-2 192,-5-1-256,-6-2 481,-5-3-578,-7-2 481,-6-3-224,-7-2-288,-5-3 609,-7-3-386,-4-2 65,-7-2-96,-4-1 192,-3 0-256,-1-1 128,2 1 128,5 3 65,5 2-418,9 2 353,9 4-96,9 2-96,8 3 192,8 1-160,6 0 128,4 1 32,6 3-352,7 3 320,7 4 32,8 4 32,7 2-160,11 2 32,8 2-96,6 1 96,2 2 128,1 1-224,-1 0 96,-2 1 64,-3-1-320,-4-1 416,-5-2-320,-4 0 352,-2 0-384,-4-1 256,-3 0 32,-4-2-64,-3-2-32,-6-3-192,-4-1 192,-3-2 321,-3 0-642,-4-2 417,-4-2 129,-3 1-546,-5-2 481,-6-3-320,-5-2 256,-6-2-32,-6-2-224,-6-1 416,-7 1-191,-7 0-65,-5 1-33,-3 0 33,-4-2 0,0 0-224,1-2 160,5 1 256,7 0-128,8 0-64,7 1-160,6 1 256,6 2-224,4 1 64,4 1 64,3 1 288,4 2-416,6 2-32,6 1 256,6 0-96,8 3 64,8 3 32,9 3-352,6 2 512,7 3-512,6 1 416,2 1-64,0 0-352,-1 1 256,-2-1 64,-4-1-64,-4 0 0,-6-1-64,-7 0 128,-4 1-128,-5-1 64,-5-1 160,-6-3-160,-3-2 128,-3-3-95,-4-3-33,-2-3 64,-5-2-128,-4-4 160,-8-4-96,-7-2 96,-5-2-288,-5-1 480,-5 1-384,-5-2 0,-6-1 256,-6-2-224,-5-2 32,-3-1-32,-1 0 64,1 1 96,5 1-192,7 2 96,8 1-96,9 3 31,9 5 130,7 4-65,6 3-65,7 2 194,6 2-258,8 1 386,8 3-353,9 2 0,10 3 31,6 2 65,6 4-64,4 1 257,4 1-257,1 0 256,-2 1-288,-2 0-33,-3 0 226,-2-1-194,-4-2 226,-6 0-33,-4-1-128,-5-1-161,-4-3-351,-4-2-417,-6-2-1537,-3-2-962,-5-2 1955</inkml:trace>
  <inkml:trace contextRef="#ctx0" brushRef="#br0" timeOffset="4477.589">166 415 2498,'0'0'-352,"0"1"608,0 2-160,-1 3 929,1 3-672,-1 3-193,-1 3 833,-1 2-1249,-3 5 1024,-2 4-768,-4 5 0,-1 2 128,-1 4-256,-1 6 128,1 2 321,0 0-642,0-2 321,1-2 321,2-6-386,3-6 65,2-7 129,1-8 447,2-6-800,2-4 384,0-2 0,1-7-256,0-8 545,-1-9-834,4-7 417,2-8 321,4-3-353,1-4-289,4-2 578,1-1-674,1-1 770,0 0-385,-1 3-289,-1 4 578,-1 3-289,-3 3-289,-1 2 353,-3 3 161,-2 4-33,-2 6-64,-1 4-96,0 5-192,0 4 160,-1 3 0,-1 3 0,1 6 0,-3 8 0,1 8 160,-1 9-320,-1 7 288,1 7-256,-1 7 256,-1 3-32,1 6-160,0 4 128,-1 2-128,-1-3-96,0-6 320,1-6-320,2-9 320,0-8-320,1-7 160,-1-5 0,1-6 128,0-6-128,0-4 256,1-3-160,1-5-288,1-5 64,4-8 288,2-12-320,2-11 384,2-8-128,1-5-352,1-4 192,0-2 192,2-3-32,0-1-160,1 0-128,-2 1 448,-2 4-256,-3 5-224,-2 8 352,-2 7 64,-3 9-192,-1 6-320,-2 7 448,-1 5 64,-1 7-384,-1 5 192,-1 8 0,-2 7 32,-2 8 32,-1 8-320,-1 9 352,-2 6 160,-1 3-256,1 5-320,0 6 384,-1 5-128,1 2 64,0-1 64,-1-4-128,3-5 192,1-6 64,2-8-192,0-8-160,3-10 128,0-6-96,1-5 448,2-6-416,2-6 352,2-6-320,3-5-96,3-5 224,3-7 0,3-6-32,1-8-32,1-9 64,3-8-64,1-6-352,3-7 608,1-6-320,1-2-32,-2-4 288,-2 1-96,-3 3-288,-2 5 0,-4 7 384,-2 8-32,-5 8-256,-1 7 32,-3 7-256,-2 6 448,-2 5-32,-1 5-352,-1 5 288,-1 5-64,1 5 32,-1 6-128,-1 8 416,-1 8-576,-2 7 288,0 7 224,0 5-288,-1 3 64,0 4-160,-3 1 288,0 5-256,-2 4 288,0 4-320,-1 4 288,0-2-128,2-3-128,2-4 288,3-6-320,4-7 160,1-9 320,1-8-352,2-6-32,2-8 64,2-7-64,2-9 128,1-9-128,2-9 192,1-10-32,4-9-192,1-10 384,3-6-576,3-8 320,1-7 192,2-4-224,1-2-64,-1 0 64,0 4-192,-1 3 448,-2 5-416,-3 7 320,-3 8-416,-2 9 640,-4 9-512,-1 8 64,-4 7 64,-1 7 192,-3 6-480,-3 6 448,-3 10 64,-4 10-256,-1 10-32,-2 8-224,1 6 480,-1 4-384,-1 2 352,-1 4-320,0 2 512,-1 3-608,1 3 448,0 0-288,0-3 96,2-4 0,1-5 96,3-7 0,1-6-448,3-8 608,0-7-352,2-8 449,0-6-385,3-7-97,3-8 642,4-7-513,4-7 192,3-10-192,3-11-192,3-9 448,2-7-320,0-6 64,3-4 0,1-2-192,3-1 448,1-1-320,0 2 192,-3 3-256,-2 5 256,-4 6-32,-4 7-192,-5 7 224,-2 9 289,-4 6-609,-1 9 192,-3 6-96,-4 6 352,-5 8-320,-3 6-128,-5 8 127,-2 9 97,-1 9 1,-1 10-98,-1 9 226,0 9-290,2 9 418,0 4-353,3 2-128,1-1 256,0-4-161,2-7 322,1-7-321,3-10 96,1-8-32,3-10 160,1-9-224,0-10 384,2-7-576,1-11 480,3-8-384,2-9 416,2-9-352,2-7 224,3-8-224,2-6 256,4-8-224,1-6 320,2-5-224,2-1-160,-1-2 352,1 1-352,-3 3-32,-3 6 384,-1 7-96,-2 8-192,-2 10 256,-2 7-352,-1 7 128,-3 8 160,-2 5 32,-3 6-160,-5 7-160,-4 8 192,-4 8-32,-3 8-64,-2 7 320,-1 7-256,-2 4-128,-1 6 320,-2 7-128,1 3-224,2 2 288,2 0-96,1-4-32,1-4-705,2-9 353,3-8 320,3-9-129,2-8 321,2-10-128,3-6-192,2-5 384,3-5-192,3-5-192,3-6 384,1-9-384,2-9 288,3-9-192,2-7-192,2-5 128,2-2 32,1 1 128,-1 1 128,-1 2-128,-1 4-128,-3 5 128,-1 4 0,-4 5 128,-3 5-448,-3 6 512,-1 6-192,-2 5 0,0 4 128,-1 3-32,0 2-192,0 3-32,-1 4 288,-2 6-320,-2 7 160,-2 5 288,-3 7-416,-1 7 128,-1 6 0,1 6 224,-1 6-480,1 5 608,-1 2-608,2-3 160,1-5 448,0-7-672,0-7 736,2-8-63,1-9-514,2-7 290,2-6-33,1-7 384,3-5-256,4-5-384,3-4 448,3-8-288,2-9-128,2-8 128,1-5 161,1-6 31,1-4-96,-1-2-320,-1 0 224,0 2 352,-2 3-320,-2 6-192,-2 6 256,-2 6 192,-1 7-288,-2 6 0,-3 7 0,-2 5 256,-3 4-512,0 6 448,-3 9-128,-4 7-128,-3 9 192,-2 7-256,-2 5 256,-2 5-448,0 7 576,-1 3-192,1 0-128,2-4 0,3-7-128,4-8 384,3-7-192,2-8 0,3-6 160,0-4-63,1-8-290,1-6 193,2-8 0,3-8 0,2-7-64,1-7 128,1-7 65,1-5-258,0-2 258,2-3-258,-1 0 65,1 1 64,-2 1 128,-1 4-256,-1 4 192,-1 6-128,0 6 128,-1 4-128,-2 6 192,-1 3-63,-1 5 127,-2 3-192,0 6 64,-1 4-96,-1 7-96,-1 7 224,-2 9-192,-2 6 256,-1 7-64,-3 2 192,-1 1 96,-1 2-351,0 1-66,1 2 162,-1 1-1,1-4-32,3-7 0,2-9 320,3-6-288,1-8-128,1-8 97,3-7-1,-1-7 0,3-8-64,3-9 64,4-7-320,0-7 448,2-5-320,0-3 192,0-1 32,1-2-256,-1 1 352,0 1 32,-1 2-128,-1 5-64,-3 5-128,-3 6 385,-1 7-353,-2 5 320,-1 5 96,-1 4-384,0 4 160,-1 3-63,-2 4-354,-2 6 385,-3 7-160,-2 9 64,-2 10-64,0 8 225,-2 5-386,0 5 225,-3 5-32,1 3 0,1 0 193,1-6-257,2-8 64,3-9 192,2-11 0,1-8-32,1-4-160,0-5 0,2-5 192,1-3-384,4-9 320,2-9-128,3-12 96,1-10-192,2-9 96,0-7 0,3-4 0,1-2 64,0 0-64,0 2-64,0 2 160,-3 5-32,-3 6 64,-1 6 65,-2 8-33,-3 7 192,-2 8-352,-1 7 32,-2 7-64,-2 7 64,-2 10-160,-3 8 224,-3 10-192,-3 7 224,-2 9-160,-1 5 32,-1 5 0,-1 2 160,-2 3-288,-1 1 128,1 0 96,2-2-224,1-5 288,1-5-416,3-4-256,4-6-1634,4-6-1154,1-6-3810,2-8 4291</inkml:trace>
  <inkml:trace contextRef="#ctx0" brushRef="#br0" timeOffset="5407.338">397 233 3716,'0'1'1953,"-1"0"-671,0-1-610,0 1-255,1-1-33,0 2 32,-1-1 33,1 2-65,0 3 257,-2 3 160,0 3-289,-1 5 257,0 4-353,0 5 1,0 5 31,-1 5-192,-2 5-32,-3 5 1,-2 3-97,-3 4-128,-2 3 128,-2 1-224,0 2 128,-1-1-128,-1 0 224,0-3-32,2-6-288,3-3 192,3-5-64,1-6-225,3-6-127,3-9 320,1-6-128,2-6 192,1-6 0,1-7-32,1-9 256,2-7-320,3-9 256,2-10-160,2-9-64,1-7 96,3-5-64,1-4 128,0-3-96,2 0 0,2-1 0,-1 1 0,2 1-33,-1 4 194,0 5-258,-1 4 65,-3 5 257,-5 7-257,-4 7 192,-2 8-224,-2 7 160,-2 7-96,0 6 96,-3 8-32,-2 7-32,-3 10 128,-2 10-288,-1 11 224,-1 10 288,-2 11-64,-3 8-128,-3 6-128,-1 6-32,0 6 0,-1 2 33,2-1 63,0-3-160,0-3-1154,1-5-1408,-2-4-2179,4-15-864</inkml:trace>
  <inkml:trace contextRef="#ctx0" brushRef="#br0" timeOffset="6607.288">385 301 769,'1'-1'1281,"2"-1"-160,1 1-352,0-1 256,2 1 0,-1 0-64,0 2 128,-1 2-64,-1 0 96,-2 2-289,-1 2-255,-2 1-97,-4 5 225,-2 8-385,-2 7 1,-2 7-321,1 6 320,-2 7 0,0 8-160,-2 6-63,-3 5-194,0 5 129,-1 0-32,1 0-96,2-2 160,2-5 97,2-7-354,2-7 257,2-10-256,2-10 192,2-8 0,1-10 96,2-9-64,2-7-160,0-10 224,2-8-320,2-8 96,2-10 256,3-11-128,3-9-160,2-8-64,2-5 352,2-5-448,1-2 256,-2-3 64,1 0-129,0 0 258,-1 3-193,-1 5-1,0 6 226,-3 6-129,-2 8-225,-3 9 322,-2 9-97,-2 8-257,-1 6 289,-1 6-64,-1 3-64,0 5 128,-2 5-64,0 7 65,-4 8-194,-4 12 258,-3 11-194,-4 12 130,-1 10 255,-3 11-96,-2 8 256,-2 6-191,-2 5-193,2 1-96,1-1 224,1-3-448,2-7 192,3-9 96,2-11 128,3-11-64,3-11-256,3-11 256,4-10-128,1-10 0,3-9 0,3-11 64,4-9-64,5-12-64,5-9 64,3-9 0,3-7 0,1-3 0,0-3 0,-2-1 64,-3 1-32,-1 2-64,-3 2-32,-3 6 128,-5 6-64,-3 8-64,-1 9 64,-2 8 64,-1 8 0,-2 5-192,-1 6 256,-2 7-96,-3 8-192,-3 10 320,-2 9-256,-4 9 192,-3 9-160,-6 9 64,-3 8-96,-3 8 160,-1 7-32,1 5 32,0 2-160,0-1 192,2-1-384,2-4-1602,2-5-1024,1-5-1475,4-13-1280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E778ED-9A2D-4A77-9A4F-67210BCC4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FEB3B7F-BF6B-4675-B6B1-D5A2F919F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4413391-92B8-445B-82EE-AFD92D87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12828AD-C324-4046-8E90-CCCF7159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BBD2A78-FDF1-4C62-89A8-202B9E6C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7906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E3B1B3-F8E4-4C80-9D90-0F0E11D4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F9C612D-D517-475C-9CA2-8100D7623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AA32499-BDB9-4AFB-AFE1-85D06CAA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B3C6DEE-2A36-4F52-98AA-7D53C8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3BFA4B4-64F6-40FC-8DF1-E408D1F7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66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623A137-2F9B-4CB5-B87E-3F2BC09E5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9F7771A-DEC8-4818-A65E-3E251B450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3622DF9-28FE-4F47-B460-C3CB9E66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ADDD80D-2521-494B-B8ED-8B5DE768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8B66B43-DC3F-4297-B299-CA958E60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4265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58B807-BEE4-40A9-95A3-E42BD707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EEC5A77-5DEE-4433-A894-700122F0A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83EEB79-486A-4E79-ABC5-133D41A6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D39EE17-9DED-49E1-924D-5C601A93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F8FF83E-10B5-4CD8-973A-3B798C80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340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B89C84-FCF3-43F1-836B-46AAC815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754111-35E4-4D4B-829A-E2DC71513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1EABF7E-DAF9-4FB5-AFD1-5649CFB2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18E82CB-28CD-49C9-A927-A37FB77B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44DEB19-B12B-43F5-B1DB-EF0A83BC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83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83F638-12D8-48D8-A2FE-EEE18224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708C898-146D-44C6-9F49-9777A39E7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0665254-5BD5-4765-8E1C-BBA381920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57DADFA-9F08-49EB-B4A7-0C3EA5E7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58843DE-49EC-40AD-924F-68FC4F64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FA25244-1600-45B0-A51F-7AF2E171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0249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3C61C62-7046-4629-8DE9-C85FD8AA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2BBFD9-816B-4D12-B7C2-442D0E8AD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2A94A5E-ADDD-4580-90BD-727FF8A67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34EACF7-1C4F-49F6-BB1A-9BDCE05D5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FC0122A-6F20-4993-8868-6A42765A7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46F9102-505D-4ED9-A2B6-99BEEAE5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82D7425-B5BF-49F0-A637-DEE127E8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290F54F-956E-432D-AD60-55D2DFE1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630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3034F6-27B1-43BA-BAB5-46083150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09400A8-59F4-4110-B198-EE4DB916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D21585D-60DE-44CA-8047-9847A00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A8BFB82-7648-4B6C-9243-B3533E17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36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43F9345-74CC-4D78-B31C-2BD73C91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C6B79D2-F357-4114-8F12-352DE408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9551B0E-C470-4B44-A7C8-8BC901A2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80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B239A2-18AD-445A-B5C6-79598343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8B17111-D811-455F-964F-B701C71A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9C32EE1-0DDC-4044-953B-80627EA1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FFF16F6-2B27-4394-B735-9D4E27C7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887A5D-1377-4288-A88E-8A82DEA9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C8E6EC2-A41C-4F9C-9379-E496F47B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7306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FB7E49-102D-4BC5-B39E-0102C6D8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E881BCD-D99A-4D9D-8202-8923BAD8D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A91F4B8-1E3A-4C35-BFC5-F11F45F33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DDC7A15-855F-44CD-9A0D-92B19DF8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259861F-87F1-4DEB-B60B-BD95FDAA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9C786E4-A9F2-456E-A2F1-919978EF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6965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86CE6F-87C1-4460-AC37-D7AD6A6A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280C921-C9AE-4052-B674-51609E7CE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165212-6BE1-4468-B701-8B5D44580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F943-15FE-47B0-AFCA-A95E380DAD13}" type="datetimeFigureOut">
              <a:rPr lang="es-ES" smtClean="0"/>
              <a:pPr/>
              <a:t>08/04/2019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16E4618-F1F8-4E28-A20D-BFDD8672E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17C6496-02C6-4BE1-A46B-28F2FEF72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4182-8A87-43FE-942F-57E81C6BDF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9476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B29F97-2C49-4AA1-BD96-9699DD88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ASTURQUEL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60143FE-26E8-4B6B-959D-7EACA2D09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FFFFFF"/>
                </a:solidFill>
              </a:rPr>
              <a:t>asturquel@gmail.com</a:t>
            </a:r>
          </a:p>
        </p:txBody>
      </p:sp>
      <p:pic>
        <p:nvPicPr>
          <p:cNvPr id="8" name="6 Imagen" descr="_vaca22.jpg">
            <a:extLst>
              <a:ext uri="{FF2B5EF4-FFF2-40B4-BE49-F238E27FC236}">
                <a16:creationId xmlns="" xmlns:a16="http://schemas.microsoft.com/office/drawing/2014/main" id="{E591F313-C86F-481E-8E2C-570288AB975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2334" y="752461"/>
            <a:ext cx="2756755" cy="2576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Gráfico 8" descr="Flecha: giro a la derecha">
            <a:extLst>
              <a:ext uri="{FF2B5EF4-FFF2-40B4-BE49-F238E27FC236}">
                <a16:creationId xmlns="" xmlns:a16="http://schemas.microsoft.com/office/drawing/2014/main" id="{2D572CE6-999A-4F0F-8F39-AF2498527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7971183" y="3698874"/>
            <a:ext cx="974606" cy="974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66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CB6DF4-00CD-4A02-824A-7FA90467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8- MARAÑUELAS DE CANDÁS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D51819-3741-449C-A615-DB00D9B1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6 unidades.</a:t>
            </a:r>
          </a:p>
          <a:p>
            <a:r>
              <a:rPr lang="es-ES" dirty="0" smtClean="0">
                <a:latin typeface="+mj-lt"/>
              </a:rPr>
              <a:t>Se  suele elaborar el domingo de Pascua y está compuesto por harina, huevo, azúcar y manteca.</a:t>
            </a:r>
          </a:p>
          <a:p>
            <a:pPr marL="0" indent="0">
              <a:buNone/>
            </a:pPr>
            <a:endParaRPr lang="es-ES" dirty="0">
              <a:latin typeface="+mj-lt"/>
            </a:endParaRPr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4,10€. </a:t>
            </a:r>
          </a:p>
          <a:p>
            <a:pPr marL="0" indent="0">
              <a:buNone/>
            </a:pPr>
            <a:endParaRPr lang="es-ES" sz="3200" dirty="0">
              <a:solidFill>
                <a:srgbClr val="FFFF00"/>
              </a:solidFill>
              <a:latin typeface="Bernard MT Condensed" pitchFamily="18" charset="0"/>
            </a:endParaRPr>
          </a:p>
          <a:p>
            <a:endParaRPr lang="es-ES" sz="2400" dirty="0"/>
          </a:p>
        </p:txBody>
      </p:sp>
      <p:pic>
        <p:nvPicPr>
          <p:cNvPr id="7" name="Imagen 6" descr="Imagen que contiene mesa, interior, copa, comida&#10;&#10;Descripción generada automáticamente">
            <a:extLst>
              <a:ext uri="{FF2B5EF4-FFF2-40B4-BE49-F238E27FC236}">
                <a16:creationId xmlns="" xmlns:a16="http://schemas.microsoft.com/office/drawing/2014/main" id="{844E500F-B213-489D-B826-D769119E7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25" b="3431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01028C-B476-48F8-96EF-93ECE6AD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1" y="1129285"/>
            <a:ext cx="5924653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9- CHORIZO CRIOLLO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C211B35-8B9E-4387-BD1A-B27CDFEA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2 unidades.</a:t>
            </a:r>
          </a:p>
          <a:p>
            <a:r>
              <a:rPr lang="es-ES" dirty="0">
                <a:latin typeface="+mj-lt"/>
              </a:rPr>
              <a:t>El chorizo criollo es uno de los chorizos más exquisitos de Asturias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endParaRPr lang="es-ES" sz="2400" dirty="0">
              <a:latin typeface="Bernard MT Condensed" pitchFamily="18" charset="0"/>
            </a:endParaRPr>
          </a:p>
          <a:p>
            <a:r>
              <a:rPr lang="es-ES" sz="3200" b="1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b="1" dirty="0">
                <a:solidFill>
                  <a:srgbClr val="FFFF00"/>
                </a:solidFill>
                <a:latin typeface="Bernard MT Condensed" pitchFamily="18" charset="0"/>
              </a:rPr>
              <a:t>5€.</a:t>
            </a:r>
          </a:p>
          <a:p>
            <a:pPr marL="0" indent="0">
              <a:buNone/>
            </a:pPr>
            <a:endParaRPr lang="es-ES" sz="3200" b="1" dirty="0">
              <a:solidFill>
                <a:srgbClr val="FFFF00"/>
              </a:solidFill>
              <a:latin typeface="Bernard MT Condensed" pitchFamily="18" charset="0"/>
            </a:endParaRPr>
          </a:p>
          <a:p>
            <a:endParaRPr lang="es-ES" sz="2400" dirty="0"/>
          </a:p>
        </p:txBody>
      </p:sp>
      <p:pic>
        <p:nvPicPr>
          <p:cNvPr id="7" name="Imagen 6" descr="Imagen que contiene comida, plato, mesa, interior&#10;&#10;Descripción generada automáticamente">
            <a:extLst>
              <a:ext uri="{FF2B5EF4-FFF2-40B4-BE49-F238E27FC236}">
                <a16:creationId xmlns="" xmlns:a16="http://schemas.microsoft.com/office/drawing/2014/main" id="{BC18001F-0986-43D2-8DF6-268121286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90" r="9279" b="-1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596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694B93A-607D-4C45-AD54-7D6F7AD3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>
                <a:latin typeface="Cambria" panose="02040503050406030204" pitchFamily="18" charset="0"/>
                <a:ea typeface="Cambria" panose="02040503050406030204" pitchFamily="18" charset="0"/>
              </a:rPr>
              <a:t>10- BONITO DEL CANTÁBRICO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0734DF6-69EB-407F-8D51-3E7FD7C5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120 gramos.</a:t>
            </a:r>
          </a:p>
          <a:p>
            <a:r>
              <a:rPr lang="es-ES" dirty="0">
                <a:latin typeface="+mj-lt"/>
              </a:rPr>
              <a:t>El bonito del norte o atún blanco vive durante el invierno en las aguas próximas a las Azores y se desplaza a finales de la primavera al mar Cantábrico.</a:t>
            </a:r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3,50€.</a:t>
            </a:r>
          </a:p>
          <a:p>
            <a:endParaRPr lang="es-ES" sz="2400" dirty="0"/>
          </a:p>
        </p:txBody>
      </p:sp>
      <p:pic>
        <p:nvPicPr>
          <p:cNvPr id="1026" name="Picture 2" descr="Resultado de imagen de lata de bonito">
            <a:extLst>
              <a:ext uri="{FF2B5EF4-FFF2-40B4-BE49-F238E27FC236}">
                <a16:creationId xmlns="" xmlns:a16="http://schemas.microsoft.com/office/drawing/2014/main" id="{383739C4-ECCC-4157-945B-DD09DD3DF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78" r="10946"/>
          <a:stretch/>
        </p:blipFill>
        <p:spPr bwMode="auto">
          <a:xfrm>
            <a:off x="20" y="1129284"/>
            <a:ext cx="4617700" cy="4599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3407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15AA1D-70B3-4CC8-9BC2-1A73F00A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11- GALLETAS DE CASTAÑA, NUEZ Y AVELLANA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E3F991F-C234-4AE6-8498-61A62413B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350 gramos.</a:t>
            </a:r>
          </a:p>
          <a:p>
            <a:r>
              <a:rPr lang="es-ES" dirty="0">
                <a:latin typeface="+mj-lt"/>
              </a:rPr>
              <a:t>Galletas caseras asturianas elaboradas con una mezcla de avellana, nuez y castaña recolectadas en la región. </a:t>
            </a:r>
          </a:p>
          <a:p>
            <a:endParaRPr lang="es-ES" sz="2400" dirty="0"/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PVP:6,50€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.</a:t>
            </a:r>
          </a:p>
          <a:p>
            <a:endParaRPr lang="es-ES" sz="2400" dirty="0"/>
          </a:p>
        </p:txBody>
      </p:sp>
      <p:pic>
        <p:nvPicPr>
          <p:cNvPr id="6" name="5 Imagen" descr="5.jpg">
            <a:extLst>
              <a:ext uri="{FF2B5EF4-FFF2-40B4-BE49-F238E27FC236}">
                <a16:creationId xmlns="" xmlns:a16="http://schemas.microsoft.com/office/drawing/2014/main" id="{F89357CA-EB9E-42C6-A1E2-5AFAB46B1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" r="-2" b="-2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77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086EF0-076B-4907-A913-289E3976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12- FABADA ASTURIANA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7DCC6D7-D5AF-426E-AD93-0B8BF4632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 lnSpcReduction="10000"/>
          </a:bodyPr>
          <a:lstStyle/>
          <a:p>
            <a:r>
              <a:rPr lang="es-ES" dirty="0">
                <a:latin typeface="+mj-lt"/>
              </a:rPr>
              <a:t>En lata.</a:t>
            </a:r>
          </a:p>
          <a:p>
            <a:pPr fontAlgn="t"/>
            <a:r>
              <a:rPr lang="es-ES" dirty="0" smtClean="0"/>
              <a:t>Plato típico asturiano compuesto de judías aderezadas con tocino, morcilla, chorizo, etc.</a:t>
            </a:r>
          </a:p>
          <a:p>
            <a:endParaRPr lang="es-ES" dirty="0">
              <a:latin typeface="+mj-lt"/>
            </a:endParaRPr>
          </a:p>
          <a:p>
            <a:endParaRPr lang="es-ES" sz="2400" dirty="0"/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2,10€.</a:t>
            </a:r>
          </a:p>
          <a:p>
            <a:endParaRPr lang="es-ES" sz="2400" dirty="0"/>
          </a:p>
        </p:txBody>
      </p:sp>
      <p:pic>
        <p:nvPicPr>
          <p:cNvPr id="12" name="4 Imagen" descr="Fabada-Asturiana---Litoral.jpg">
            <a:extLst>
              <a:ext uri="{FF2B5EF4-FFF2-40B4-BE49-F238E27FC236}">
                <a16:creationId xmlns="" xmlns:a16="http://schemas.microsoft.com/office/drawing/2014/main" id="{55776D0D-C855-427B-888D-78D165321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4" r="11396" b="-3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310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3BAABE-5FE1-4574-8460-D6768E3A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13- PASTEL DE </a:t>
            </a:r>
            <a:r>
              <a:rPr lang="es-ES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CABRACHO</a:t>
            </a:r>
            <a:endParaRPr lang="es-E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58B7273-0916-4A09-9E2C-AF3841488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200 gramos</a:t>
            </a:r>
            <a:r>
              <a:rPr lang="es-ES" dirty="0" smtClean="0">
                <a:latin typeface="+mj-lt"/>
              </a:rPr>
              <a:t>.</a:t>
            </a:r>
          </a:p>
          <a:p>
            <a:r>
              <a:rPr lang="es-ES" dirty="0" smtClean="0"/>
              <a:t> Se trata de un paté tradicional de la cocina asturiana elaborado con pescado y es típico en los pueblos y localidades de la costa del Mar Cantábrico</a:t>
            </a:r>
            <a:endParaRPr lang="es-ES" dirty="0">
              <a:latin typeface="+mj-lt"/>
            </a:endParaRPr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6€.</a:t>
            </a:r>
          </a:p>
          <a:p>
            <a:endParaRPr lang="es-ES" sz="2400" dirty="0"/>
          </a:p>
        </p:txBody>
      </p:sp>
      <p:pic>
        <p:nvPicPr>
          <p:cNvPr id="32" name="Imagen 31" descr="Imagen que contiene comida, tarta, pieza, papel&#10;&#10;Descripción generada automáticamente">
            <a:extLst>
              <a:ext uri="{FF2B5EF4-FFF2-40B4-BE49-F238E27FC236}">
                <a16:creationId xmlns="" xmlns:a16="http://schemas.microsoft.com/office/drawing/2014/main" id="{68CF97C5-1215-4D15-983A-7DDF21CAC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74" r="17151" b="2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0753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 126">
            <a:extLst>
              <a:ext uri="{FF2B5EF4-FFF2-40B4-BE49-F238E27FC236}">
                <a16:creationId xmlns="" xmlns:a16="http://schemas.microsoft.com/office/drawing/2014/main" id="{C62B22CA-0AE9-4E32-B2EF-24B08BA11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231" y="727078"/>
            <a:ext cx="9144000" cy="2387600"/>
          </a:xfrm>
        </p:spPr>
        <p:txBody>
          <a:bodyPr>
            <a:normAutofit/>
          </a:bodyPr>
          <a:lstStyle/>
          <a:p>
            <a:r>
              <a:rPr lang="es-ES" sz="72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CAMISETA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839C98D-2A03-4F7D-AFE0-E2E7ABA63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7723" y="4069151"/>
            <a:ext cx="4645250" cy="1464142"/>
          </a:xfrm>
        </p:spPr>
        <p:txBody>
          <a:bodyPr anchor="t">
            <a:normAutofit fontScale="70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2800" dirty="0" smtClean="0"/>
              <a:t>Camiseta 100% algodón color negro con estampado en blanco.</a:t>
            </a:r>
          </a:p>
          <a:p>
            <a:pPr algn="l">
              <a:buFont typeface="Arial" pitchFamily="34" charset="0"/>
              <a:buChar char="•"/>
            </a:pPr>
            <a:r>
              <a:rPr lang="es-ES" sz="2800" dirty="0" smtClean="0"/>
              <a:t>Tallas S,M ,L,XL Y XXL</a:t>
            </a:r>
          </a:p>
          <a:p>
            <a:pPr algn="l">
              <a:buFont typeface="Arial" pitchFamily="34" charset="0"/>
              <a:buChar char="•"/>
            </a:pPr>
            <a:r>
              <a:rPr lang="es-ES" sz="5400" dirty="0" smtClean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PVP: 10€.</a:t>
            </a:r>
          </a:p>
          <a:p>
            <a:pPr algn="l"/>
            <a:endParaRPr lang="es-ES" sz="20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 descr="Imagen que contiene ropa, camisa&#10;&#10;Descripción generada automáticamente">
            <a:extLst>
              <a:ext uri="{FF2B5EF4-FFF2-40B4-BE49-F238E27FC236}">
                <a16:creationId xmlns="" xmlns:a16="http://schemas.microsoft.com/office/drawing/2014/main" id="{D70924F4-BBA4-453A-BF6F-BAA54F008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59" r="1" b="9014"/>
          <a:stretch/>
        </p:blipFill>
        <p:spPr>
          <a:xfrm>
            <a:off x="15240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5198DFD-53BB-4CE1-AE28-0AB632E57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04" t="33574" r="41931" b="30419"/>
          <a:stretch/>
        </p:blipFill>
        <p:spPr>
          <a:xfrm>
            <a:off x="3351449" y="1781907"/>
            <a:ext cx="1134581" cy="1185007"/>
          </a:xfrm>
          <a:prstGeom prst="ellipse">
            <a:avLst/>
          </a:prstGeom>
        </p:spPr>
      </p:pic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4">
            <p14:nvContentPartPr>
              <p14:cNvPr id="80" name="Entrada de lápiz 79">
                <a:extLst>
                  <a:ext uri="{FF2B5EF4-FFF2-40B4-BE49-F238E27FC236}">
                    <a16:creationId xmlns:a16="http://schemas.microsoft.com/office/drawing/2014/main" id="{B18AC3FD-754E-4B24-B57F-D0E64C024739}"/>
                  </a:ext>
                </a:extLst>
              </p14:cNvPr>
              <p14:cNvContentPartPr/>
              <p14:nvPr/>
            </p14:nvContentPartPr>
            <p14:xfrm>
              <a:off x="2391381" y="6608546"/>
              <a:ext cx="334080" cy="108360"/>
            </p14:xfrm>
          </p:contentPart>
        </mc:Choice>
        <mc:Fallback>
          <p:pic>
            <p:nvPicPr>
              <p:cNvPr id="80" name="Entrada de lápiz 79">
                <a:extLst>
                  <a:ext uri="{FF2B5EF4-FFF2-40B4-BE49-F238E27FC236}">
                    <a16:creationId xmlns="" xmlns:a16="http://schemas.microsoft.com/office/drawing/2014/main" id="{B18AC3FD-754E-4B24-B57F-D0E64C0247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3741" y="6500546"/>
                <a:ext cx="3697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xmlns:aink="http://schemas.microsoft.com/office/drawing/2016/ink" Requires="p14 aink">
          <p:contentPart p14:bwMode="auto" r:id="rId6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1AFD36C9-F0AA-4998-8F89-726658935D75}"/>
                  </a:ext>
                </a:extLst>
              </p14:cNvPr>
              <p14:cNvContentPartPr/>
              <p14:nvPr/>
            </p14:nvContentPartPr>
            <p14:xfrm>
              <a:off x="514341" y="2528890"/>
              <a:ext cx="380520" cy="599400"/>
            </p14:xfrm>
          </p:contentPart>
        </mc:Choice>
        <mc:Fallback>
          <p:pic>
            <p:nvPicPr>
              <p:cNvPr id="85" name="Entrada de lápiz 84">
                <a:extLst>
                  <a:ext uri="{FF2B5EF4-FFF2-40B4-BE49-F238E27FC236}">
                    <a16:creationId xmlns="" xmlns:a16="http://schemas.microsoft.com/office/drawing/2014/main" id="{1AFD36C9-F0AA-4998-8F89-726658935D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341" y="2420890"/>
                <a:ext cx="416160" cy="8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82953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6DA834-EE95-4B06-8752-9581F369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274" y="2478505"/>
            <a:ext cx="8254243" cy="20213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6600" b="1" kern="1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FIN DEL CATÁLOGO</a:t>
            </a:r>
          </a:p>
        </p:txBody>
      </p:sp>
    </p:spTree>
    <p:extLst>
      <p:ext uri="{BB962C8B-B14F-4D97-AF65-F5344CB8AC3E}">
        <p14:creationId xmlns="" xmlns:p14="http://schemas.microsoft.com/office/powerpoint/2010/main" val="357450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70021"/>
            <a:ext cx="10515600" cy="4174958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PRODUCTOS ASTURIANOS: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6039853"/>
            <a:ext cx="136358" cy="1371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562292-12C7-4D47-A424-5880E699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  <a:cs typeface="Angsana New" panose="02020603050405020304" pitchFamily="18" charset="-34"/>
              </a:rPr>
              <a:t>1- CORBATAS DE UNQUERA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E66A5A0-D6C5-41D6-B70B-876843B0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10 unidades.</a:t>
            </a:r>
          </a:p>
          <a:p>
            <a:r>
              <a:rPr lang="es-ES" dirty="0">
                <a:latin typeface="+mj-lt"/>
              </a:rPr>
              <a:t>Pasteles de hojaldre con forma de corbata.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4,50€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.</a:t>
            </a:r>
          </a:p>
          <a:p>
            <a:pPr marL="0" indent="0">
              <a:buNone/>
            </a:pPr>
            <a:endParaRPr lang="es-ES" sz="3200" dirty="0">
              <a:solidFill>
                <a:srgbClr val="FFFF00"/>
              </a:solidFill>
              <a:latin typeface="Bernard MT Condensed" pitchFamily="18" charset="0"/>
            </a:endParaRPr>
          </a:p>
          <a:p>
            <a:endParaRPr lang="es-ES" sz="2400" dirty="0"/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="" xmlns:a16="http://schemas.microsoft.com/office/drawing/2014/main" id="{7FF179A2-CDAA-4EAE-9F11-076052C2A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81" r="10302" b="-2"/>
          <a:stretch/>
        </p:blipFill>
        <p:spPr bwMode="auto">
          <a:xfrm>
            <a:off x="20" y="1129284"/>
            <a:ext cx="4617700" cy="4599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6258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33D95C-3FCA-449E-80F2-85F9FB8E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2- QUESO AFUEGA’L PITU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E59F5B7-BC29-44C0-A470-F352881DA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300 gramos.</a:t>
            </a:r>
          </a:p>
          <a:p>
            <a:r>
              <a:rPr lang="es-ES" dirty="0">
                <a:latin typeface="+mj-lt"/>
              </a:rPr>
              <a:t> Elaborado con leche de vaca pasteurizada</a:t>
            </a:r>
          </a:p>
          <a:p>
            <a:endParaRPr lang="es-ES" sz="2400" dirty="0">
              <a:latin typeface="+mj-lt"/>
            </a:endParaRPr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5,5€</a:t>
            </a:r>
            <a:r>
              <a:rPr lang="es-ES" sz="2400" dirty="0">
                <a:solidFill>
                  <a:srgbClr val="FFFF00"/>
                </a:solidFill>
                <a:latin typeface="Bernard MT Condensed" pitchFamily="18" charset="0"/>
              </a:rPr>
              <a:t>.</a:t>
            </a:r>
          </a:p>
          <a:p>
            <a:endParaRPr lang="es-ES" sz="2400" dirty="0"/>
          </a:p>
        </p:txBody>
      </p:sp>
      <p:pic>
        <p:nvPicPr>
          <p:cNvPr id="7" name="Imagen 6" descr="Imagen que contiene sofá, mesa, sentado, café&#10;&#10;Descripción generada automáticamente">
            <a:extLst>
              <a:ext uri="{FF2B5EF4-FFF2-40B4-BE49-F238E27FC236}">
                <a16:creationId xmlns="" xmlns:a16="http://schemas.microsoft.com/office/drawing/2014/main" id="{A4E35987-86B1-4F83-AFC1-2CDD0EB5C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6" r="10578" b="-2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7366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8F2F83-FE77-4EFA-B3EB-3F567967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3- CREMA DE QUESO CABRALES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A601970-D2E3-4CBB-A663-C7A155510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180 gramos.</a:t>
            </a:r>
          </a:p>
          <a:p>
            <a:r>
              <a:rPr lang="es-ES" dirty="0" smtClean="0"/>
              <a:t>El queso de Cabrales es un queso de tipo azul que se elabora a partir de leche de vaca o con mezcla de dos o tres clases de leche: vaca, cabra u oveja</a:t>
            </a:r>
            <a:endParaRPr lang="es-ES" dirty="0">
              <a:latin typeface="+mj-lt"/>
            </a:endParaRPr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4€.</a:t>
            </a:r>
          </a:p>
          <a:p>
            <a:endParaRPr lang="es-ES" sz="2400" dirty="0"/>
          </a:p>
        </p:txBody>
      </p:sp>
      <p:pic>
        <p:nvPicPr>
          <p:cNvPr id="7" name="Imagen 6" descr="Imagen que contiene comida, plato, mesa, interior&#10;&#10;Descripción generada automáticamente">
            <a:extLst>
              <a:ext uri="{FF2B5EF4-FFF2-40B4-BE49-F238E27FC236}">
                <a16:creationId xmlns="" xmlns:a16="http://schemas.microsoft.com/office/drawing/2014/main" id="{D31DCE6B-8CE7-4804-85FA-974A21F59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4" r="-2" b="-2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143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B87006-6541-4790-BA9D-21FEB951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4- SUSPIROS DEL NALÓN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DC76ECA-C9BF-414A-8274-F629DA8C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800 gramos.</a:t>
            </a:r>
          </a:p>
          <a:p>
            <a:r>
              <a:rPr lang="es-ES" dirty="0" smtClean="0">
                <a:latin typeface="+mj-lt"/>
              </a:rPr>
              <a:t>Galletas con </a:t>
            </a:r>
            <a:r>
              <a:rPr lang="es-ES" dirty="0">
                <a:latin typeface="+mj-lt"/>
              </a:rPr>
              <a:t>sabor suave y textura ligera.</a:t>
            </a:r>
          </a:p>
          <a:p>
            <a:pPr>
              <a:buNone/>
            </a:pPr>
            <a:r>
              <a:rPr lang="es-ES" sz="24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s-ES" sz="2400" dirty="0" smtClean="0">
                <a:solidFill>
                  <a:srgbClr val="FFFF00"/>
                </a:solidFill>
                <a:latin typeface="Bernard MT Condensed" pitchFamily="18" charset="0"/>
              </a:rPr>
              <a:t>  </a:t>
            </a:r>
          </a:p>
          <a:p>
            <a:pPr>
              <a:buNone/>
            </a:pPr>
            <a:r>
              <a:rPr lang="es-ES" sz="2400" dirty="0" smtClean="0">
                <a:solidFill>
                  <a:srgbClr val="FFFF00"/>
                </a:solidFill>
                <a:latin typeface="Bernard MT Condensed" pitchFamily="18" charset="0"/>
              </a:rPr>
              <a:t>    </a:t>
            </a:r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4€.</a:t>
            </a:r>
          </a:p>
          <a:p>
            <a:endParaRPr lang="es-ES" sz="2400" dirty="0"/>
          </a:p>
        </p:txBody>
      </p:sp>
      <p:pic>
        <p:nvPicPr>
          <p:cNvPr id="7" name="Imagen 6" descr="Imagen que contiene comida, mesa&#10;&#10;Descripción generada automáticamente">
            <a:extLst>
              <a:ext uri="{FF2B5EF4-FFF2-40B4-BE49-F238E27FC236}">
                <a16:creationId xmlns="" xmlns:a16="http://schemas.microsoft.com/office/drawing/2014/main" id="{E9449BDB-BF9A-4EF3-8B3E-4562D627F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" b="393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1135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0F1576-3A5C-4285-A061-7238CBB9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5- SIDRA DULCE DE BERNUECES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CBB3D3-F2C6-490D-BE80-927ABA88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75 cl.</a:t>
            </a:r>
          </a:p>
          <a:p>
            <a:r>
              <a:rPr lang="es-ES" dirty="0">
                <a:latin typeface="+mj-lt"/>
              </a:rPr>
              <a:t>Elaborada en un llagar asturiano, 100% zumo de manzana. No contiene alcohol.</a:t>
            </a:r>
          </a:p>
          <a:p>
            <a:endParaRPr lang="es-ES" dirty="0">
              <a:latin typeface="+mj-lt"/>
            </a:endParaRPr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3€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.</a:t>
            </a:r>
          </a:p>
          <a:p>
            <a:endParaRPr lang="es-ES" sz="2400" dirty="0"/>
          </a:p>
        </p:txBody>
      </p:sp>
      <p:pic>
        <p:nvPicPr>
          <p:cNvPr id="7" name="Imagen 6" descr="Imagen que contiene botella, interior, pared, mesa&#10;&#10;Descripción generada automáticamente">
            <a:extLst>
              <a:ext uri="{FF2B5EF4-FFF2-40B4-BE49-F238E27FC236}">
                <a16:creationId xmlns="" xmlns:a16="http://schemas.microsoft.com/office/drawing/2014/main" id="{1AF38816-F09A-4810-B634-AF1C3B03A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6" r="-2" b="-2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1485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02C15B-AC07-45FC-8032-89F8D8DF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6- MIEL DE BREZO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9CAFC32-0CC4-45E8-938A-DB924499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500 gramos</a:t>
            </a:r>
            <a:r>
              <a:rPr lang="es-ES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  <a:p>
            <a:r>
              <a:rPr lang="es-ES" dirty="0" smtClean="0">
                <a:latin typeface="+mj-lt"/>
              </a:rPr>
              <a:t>Tiene un color que puede variar del amarillo oscuro al rojo pardo y un aroma especial.</a:t>
            </a:r>
            <a:endParaRPr lang="es-ES" dirty="0">
              <a:latin typeface="+mj-lt"/>
            </a:endParaRPr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6,50€.</a:t>
            </a:r>
          </a:p>
          <a:p>
            <a:endParaRPr lang="es-ES" sz="2400" dirty="0"/>
          </a:p>
        </p:txBody>
      </p:sp>
      <p:pic>
        <p:nvPicPr>
          <p:cNvPr id="7" name="4 Imagen" descr="6.jpg">
            <a:extLst>
              <a:ext uri="{FF2B5EF4-FFF2-40B4-BE49-F238E27FC236}">
                <a16:creationId xmlns="" xmlns:a16="http://schemas.microsoft.com/office/drawing/2014/main" id="{0B1F5F8C-5311-423A-87E2-DFA4BD47D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" r="-2" b="-2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32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1B2A784-4501-42A8-86DF-DB27DE3950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C99279-058D-461A-9303-B059C54B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Cambria" panose="02040503050406030204" pitchFamily="18" charset="0"/>
                <a:ea typeface="Cambria" panose="02040503050406030204" pitchFamily="18" charset="0"/>
              </a:rPr>
              <a:t>7- CASADIELLAS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86C0E1-DE04-4DC3-918F-B504F565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12 unidades.</a:t>
            </a:r>
          </a:p>
          <a:p>
            <a:r>
              <a:rPr lang="es-ES" dirty="0" smtClean="0">
                <a:latin typeface="+mj-lt"/>
              </a:rPr>
              <a:t>Elaborada con una masa de harina de trigo que se rellena con una mezcla de nueces, azúcar y anís.</a:t>
            </a:r>
            <a:endParaRPr lang="es-ES" dirty="0">
              <a:latin typeface="+mj-lt"/>
            </a:endParaRPr>
          </a:p>
          <a:p>
            <a:endParaRPr lang="es-ES" sz="2400" dirty="0"/>
          </a:p>
          <a:p>
            <a:r>
              <a:rPr lang="es-ES" sz="3200" dirty="0" smtClean="0">
                <a:solidFill>
                  <a:srgbClr val="FFFF00"/>
                </a:solidFill>
                <a:latin typeface="Bernard MT Condensed" pitchFamily="18" charset="0"/>
              </a:rPr>
              <a:t>PVP: </a:t>
            </a:r>
            <a:r>
              <a:rPr lang="es-ES" sz="3200" dirty="0">
                <a:solidFill>
                  <a:srgbClr val="FFFF00"/>
                </a:solidFill>
                <a:latin typeface="Bernard MT Condensed" pitchFamily="18" charset="0"/>
              </a:rPr>
              <a:t>9€.</a:t>
            </a:r>
          </a:p>
          <a:p>
            <a:endParaRPr lang="es-ES" sz="2400" dirty="0"/>
          </a:p>
        </p:txBody>
      </p:sp>
      <p:pic>
        <p:nvPicPr>
          <p:cNvPr id="7" name="Imagen 6" descr="Imagen que contiene comida, pieza, cortada, mesa&#10;&#10;Descripción generada automáticamente">
            <a:extLst>
              <a:ext uri="{FF2B5EF4-FFF2-40B4-BE49-F238E27FC236}">
                <a16:creationId xmlns="" xmlns:a16="http://schemas.microsoft.com/office/drawing/2014/main" id="{E9CB8AEA-51F6-450C-BBCF-7137051BB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97" r="1" b="16718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628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417</Words>
  <Application>Microsoft Office PowerPoint</Application>
  <PresentationFormat>Personalizado</PresentationFormat>
  <Paragraphs>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ASTURQUEL</vt:lpstr>
      <vt:lpstr>PRODUCTOS ASTURIANOS:</vt:lpstr>
      <vt:lpstr>1- CORBATAS DE UNQUERA</vt:lpstr>
      <vt:lpstr>2- QUESO AFUEGA’L PITU</vt:lpstr>
      <vt:lpstr>3- CREMA DE QUESO CABRALES</vt:lpstr>
      <vt:lpstr>4- SUSPIROS DEL NALÓN</vt:lpstr>
      <vt:lpstr>5- SIDRA DULCE DE BERNUECES</vt:lpstr>
      <vt:lpstr>6- MIEL DE BREZO</vt:lpstr>
      <vt:lpstr>7- CASADIELLAS</vt:lpstr>
      <vt:lpstr>8- MARAÑUELAS DE CANDÁS</vt:lpstr>
      <vt:lpstr>9- CHORIZO CRIOLLO</vt:lpstr>
      <vt:lpstr>10- BONITO DEL CANTÁBRICO</vt:lpstr>
      <vt:lpstr>11- GALLETAS DE CASTAÑA, NUEZ Y AVELLANA</vt:lpstr>
      <vt:lpstr>12- FABADA ASTURIANA</vt:lpstr>
      <vt:lpstr>13- PASTEL DE CABRACHO</vt:lpstr>
      <vt:lpstr>CAMISETA</vt:lpstr>
      <vt:lpstr>FIN DEL CATÁLOGO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ASTURQUEL</dc:title>
  <dc:creator>alba orviz</dc:creator>
  <cp:lastModifiedBy>Usuario</cp:lastModifiedBy>
  <cp:revision>10</cp:revision>
  <dcterms:created xsi:type="dcterms:W3CDTF">2019-02-19T23:33:32Z</dcterms:created>
  <dcterms:modified xsi:type="dcterms:W3CDTF">2019-04-08T14:15:04Z</dcterms:modified>
</cp:coreProperties>
</file>