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704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4C86-0476-4DF7-91E7-4EF071BC6AC3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0D25-F3A5-4663-B6FB-165E60614E0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09146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4C86-0476-4DF7-91E7-4EF071BC6AC3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0D25-F3A5-4663-B6FB-165E60614E0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341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4C86-0476-4DF7-91E7-4EF071BC6AC3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0D25-F3A5-4663-B6FB-165E60614E0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581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4C86-0476-4DF7-91E7-4EF071BC6AC3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0D25-F3A5-4663-B6FB-165E60614E0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1010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4C86-0476-4DF7-91E7-4EF071BC6AC3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0D25-F3A5-4663-B6FB-165E60614E0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258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4C86-0476-4DF7-91E7-4EF071BC6AC3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0D25-F3A5-4663-B6FB-165E60614E0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141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4C86-0476-4DF7-91E7-4EF071BC6AC3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0D25-F3A5-4663-B6FB-165E60614E0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778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4C86-0476-4DF7-91E7-4EF071BC6AC3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0D25-F3A5-4663-B6FB-165E60614E0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7788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4C86-0476-4DF7-91E7-4EF071BC6AC3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0D25-F3A5-4663-B6FB-165E60614E0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9224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4C86-0476-4DF7-91E7-4EF071BC6AC3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0D25-F3A5-4663-B6FB-165E60614E0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572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4C86-0476-4DF7-91E7-4EF071BC6AC3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F0D25-F3A5-4663-B6FB-165E60614E0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4843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14C86-0476-4DF7-91E7-4EF071BC6AC3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F0D25-F3A5-4663-B6FB-165E60614E0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863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679756" y="-6850"/>
            <a:ext cx="432113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_tradnl" sz="4800" b="1" i="1" cap="all" dirty="0" smtClean="0">
                <a:ln w="0"/>
                <a:solidFill>
                  <a:schemeClr val="accent5"/>
                </a:solidFill>
                <a:effectLst>
                  <a:reflection blurRad="12700" stA="50000" endPos="50000" dist="5000" dir="5400000" sy="-100000" rotWithShape="0"/>
                </a:effectLst>
              </a:rPr>
              <a:t>Organigrama</a:t>
            </a:r>
            <a:endParaRPr lang="es-ES" sz="4800" b="1" i="1" cap="all" spc="0" dirty="0">
              <a:ln w="0"/>
              <a:solidFill>
                <a:schemeClr val="accent5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000364" y="762591"/>
            <a:ext cx="314327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_tradnl" sz="4400" b="1" i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Saborastur</a:t>
            </a:r>
            <a:endParaRPr lang="es-ES" sz="44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7420" y="1362756"/>
            <a:ext cx="2663060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PRESIDENTE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Álvaro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del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Campo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990480" y="2009087"/>
            <a:ext cx="3189853" cy="3693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156658" y="1362756"/>
            <a:ext cx="2782409" cy="64633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SECRETARIA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Estela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Fernández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214678" y="4786322"/>
            <a:ext cx="2428892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u="sng" dirty="0" smtClean="0"/>
              <a:t>MARKETING: </a:t>
            </a:r>
          </a:p>
          <a:p>
            <a:pPr marL="285750" indent="-285750"/>
            <a:r>
              <a:rPr lang="en-US" sz="1600" dirty="0" err="1" smtClean="0"/>
              <a:t>Rebeca</a:t>
            </a:r>
            <a:r>
              <a:rPr lang="en-US" sz="1600" dirty="0" smtClean="0"/>
              <a:t> </a:t>
            </a:r>
            <a:r>
              <a:rPr lang="en-US" sz="1600" dirty="0" err="1" smtClean="0"/>
              <a:t>Lastra</a:t>
            </a:r>
            <a:endParaRPr lang="en-US" sz="1600" dirty="0" smtClean="0"/>
          </a:p>
          <a:p>
            <a:pPr marL="285750" indent="-285750"/>
            <a:r>
              <a:rPr lang="en-US" sz="1600" dirty="0" smtClean="0"/>
              <a:t>Carla </a:t>
            </a:r>
            <a:r>
              <a:rPr lang="en-US" sz="1600" dirty="0" err="1" smtClean="0"/>
              <a:t>Bastián</a:t>
            </a:r>
            <a:endParaRPr lang="en-US" sz="1600" dirty="0" smtClean="0"/>
          </a:p>
          <a:p>
            <a:pPr marL="285750" indent="-285750"/>
            <a:r>
              <a:rPr lang="en-US" sz="1600" dirty="0" err="1" smtClean="0"/>
              <a:t>Noelia</a:t>
            </a:r>
            <a:r>
              <a:rPr lang="en-US" sz="1600" dirty="0" smtClean="0"/>
              <a:t> </a:t>
            </a:r>
            <a:r>
              <a:rPr lang="en-US" sz="1600" dirty="0" err="1" smtClean="0"/>
              <a:t>Dimitrov</a:t>
            </a:r>
            <a:endParaRPr lang="en-US" sz="1600" dirty="0" smtClean="0"/>
          </a:p>
          <a:p>
            <a:pPr marL="285750" indent="-285750"/>
            <a:r>
              <a:rPr lang="en-US" sz="1600" dirty="0" err="1" smtClean="0"/>
              <a:t>Lucía</a:t>
            </a:r>
            <a:r>
              <a:rPr lang="en-US" sz="1600" dirty="0" smtClean="0"/>
              <a:t> </a:t>
            </a:r>
            <a:r>
              <a:rPr lang="en-US" sz="1600" dirty="0" err="1" smtClean="0"/>
              <a:t>Suárez</a:t>
            </a:r>
            <a:endParaRPr lang="en-US" sz="1600" dirty="0" smtClean="0"/>
          </a:p>
          <a:p>
            <a:pPr marL="285750" indent="-285750"/>
            <a:r>
              <a:rPr lang="en-US" sz="1600" dirty="0" smtClean="0"/>
              <a:t>Sebastian </a:t>
            </a:r>
            <a:r>
              <a:rPr lang="en-US" sz="1600" dirty="0" err="1" smtClean="0"/>
              <a:t>R</a:t>
            </a:r>
            <a:r>
              <a:rPr lang="en-US" sz="1600" dirty="0" err="1" smtClean="0"/>
              <a:t>omán</a:t>
            </a:r>
            <a:r>
              <a:rPr lang="en-US" sz="1600" dirty="0" smtClean="0"/>
              <a:t>(staff)</a:t>
            </a:r>
            <a:endParaRPr lang="en-US" sz="1600" dirty="0" smtClean="0"/>
          </a:p>
          <a:p>
            <a:pPr marL="285750" indent="-285750"/>
            <a:r>
              <a:rPr lang="en-US" sz="1600" dirty="0" smtClean="0"/>
              <a:t>Daniel del </a:t>
            </a:r>
            <a:r>
              <a:rPr lang="en-US" sz="1600" dirty="0" err="1" smtClean="0"/>
              <a:t>H</a:t>
            </a:r>
            <a:r>
              <a:rPr lang="en-US" sz="1600" dirty="0" err="1" smtClean="0"/>
              <a:t>oyo</a:t>
            </a:r>
            <a:endParaRPr lang="en-US" sz="1600" dirty="0" smtClean="0"/>
          </a:p>
        </p:txBody>
      </p:sp>
      <p:sp>
        <p:nvSpPr>
          <p:cNvPr id="14" name="13 Flecha doblada"/>
          <p:cNvSpPr/>
          <p:nvPr/>
        </p:nvSpPr>
        <p:spPr>
          <a:xfrm>
            <a:off x="1403648" y="2684023"/>
            <a:ext cx="1152128" cy="744977"/>
          </a:xfrm>
          <a:prstGeom prst="ben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14 Flecha doblada"/>
          <p:cNvSpPr/>
          <p:nvPr/>
        </p:nvSpPr>
        <p:spPr>
          <a:xfrm rot="5400000">
            <a:off x="6561698" y="2085668"/>
            <a:ext cx="750123" cy="1583694"/>
          </a:xfrm>
          <a:prstGeom prst="bentArrow">
            <a:avLst>
              <a:gd name="adj1" fmla="val 23632"/>
              <a:gd name="adj2" fmla="val 34579"/>
              <a:gd name="adj3" fmla="val 25000"/>
              <a:gd name="adj4" fmla="val 58088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15 Flecha doblada"/>
          <p:cNvSpPr/>
          <p:nvPr/>
        </p:nvSpPr>
        <p:spPr>
          <a:xfrm flipH="1" flipV="1">
            <a:off x="7858148" y="4714884"/>
            <a:ext cx="857256" cy="571504"/>
          </a:xfrm>
          <a:prstGeom prst="ben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16 Flecha doblada"/>
          <p:cNvSpPr/>
          <p:nvPr/>
        </p:nvSpPr>
        <p:spPr>
          <a:xfrm rot="5400000" flipH="1" flipV="1">
            <a:off x="1809390" y="5047161"/>
            <a:ext cx="865295" cy="1184794"/>
          </a:xfrm>
          <a:prstGeom prst="ben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215074" y="3429000"/>
            <a:ext cx="2563913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u="sng" dirty="0" smtClean="0"/>
              <a:t>NUEVAS TECNOLOGÍAS </a:t>
            </a:r>
            <a:r>
              <a:rPr lang="en-US" sz="1600" dirty="0" err="1" smtClean="0"/>
              <a:t>Sebastián</a:t>
            </a:r>
            <a:r>
              <a:rPr lang="en-US" sz="1600" dirty="0" smtClean="0"/>
              <a:t> </a:t>
            </a:r>
            <a:r>
              <a:rPr lang="en-US" sz="1600" dirty="0" err="1" smtClean="0"/>
              <a:t>R</a:t>
            </a:r>
            <a:r>
              <a:rPr lang="en-US" sz="1600" dirty="0" err="1" smtClean="0"/>
              <a:t>omán</a:t>
            </a:r>
            <a:endParaRPr lang="en-US" sz="1600" dirty="0" smtClean="0"/>
          </a:p>
          <a:p>
            <a:r>
              <a:rPr lang="en-US" sz="1600" dirty="0" smtClean="0"/>
              <a:t>Miguel Palacio</a:t>
            </a:r>
          </a:p>
          <a:p>
            <a:r>
              <a:rPr lang="en-US" sz="1600" dirty="0" err="1" smtClean="0"/>
              <a:t>Á</a:t>
            </a:r>
            <a:r>
              <a:rPr lang="en-US" sz="1600" dirty="0" err="1" smtClean="0"/>
              <a:t>lvaro</a:t>
            </a:r>
            <a:r>
              <a:rPr lang="en-US" sz="1600" dirty="0" smtClean="0"/>
              <a:t> </a:t>
            </a:r>
            <a:r>
              <a:rPr lang="en-US" sz="1600" dirty="0" err="1" smtClean="0"/>
              <a:t>Fernández</a:t>
            </a:r>
            <a:endParaRPr lang="en-US" sz="1600" dirty="0" smtClean="0"/>
          </a:p>
        </p:txBody>
      </p:sp>
      <p:sp>
        <p:nvSpPr>
          <p:cNvPr id="12" name="11 CuadroTexto"/>
          <p:cNvSpPr txBox="1"/>
          <p:nvPr/>
        </p:nvSpPr>
        <p:spPr>
          <a:xfrm>
            <a:off x="183404" y="3820688"/>
            <a:ext cx="2807076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u="sng" dirty="0" smtClean="0"/>
              <a:t> COMERCIAL:</a:t>
            </a:r>
            <a:endParaRPr lang="en-US" sz="1600" b="1" u="sng" dirty="0" smtClean="0"/>
          </a:p>
          <a:p>
            <a:r>
              <a:rPr lang="en-US" sz="1600" dirty="0" smtClean="0"/>
              <a:t>Pablo Blanco</a:t>
            </a:r>
          </a:p>
          <a:p>
            <a:r>
              <a:rPr lang="en-US" sz="1600" dirty="0" err="1" smtClean="0"/>
              <a:t>Á</a:t>
            </a:r>
            <a:r>
              <a:rPr lang="en-US" sz="1600" dirty="0" err="1" smtClean="0"/>
              <a:t>lvaro</a:t>
            </a:r>
            <a:r>
              <a:rPr lang="en-US" sz="1600" dirty="0" smtClean="0"/>
              <a:t> </a:t>
            </a:r>
            <a:r>
              <a:rPr lang="en-US" sz="1600" dirty="0" err="1" smtClean="0"/>
              <a:t>Fernández</a:t>
            </a:r>
            <a:r>
              <a:rPr lang="en-US" sz="1600" dirty="0" smtClean="0"/>
              <a:t> (staff)</a:t>
            </a:r>
            <a:endParaRPr lang="en-US" sz="1600" dirty="0" smtClean="0"/>
          </a:p>
          <a:p>
            <a:r>
              <a:rPr lang="en-US" sz="1600" dirty="0" smtClean="0"/>
              <a:t>Diego </a:t>
            </a:r>
            <a:r>
              <a:rPr lang="en-US" sz="1600" dirty="0" err="1" smtClean="0"/>
              <a:t>RodrÍguez</a:t>
            </a:r>
            <a:endParaRPr lang="en-US" sz="1600" dirty="0" smtClean="0"/>
          </a:p>
          <a:p>
            <a:r>
              <a:rPr lang="en-US" sz="1600" dirty="0" smtClean="0"/>
              <a:t>Alejandro </a:t>
            </a:r>
            <a:r>
              <a:rPr lang="en-US" sz="1600" dirty="0" err="1" smtClean="0"/>
              <a:t>MontequÍn</a:t>
            </a:r>
            <a:endParaRPr lang="en-US" sz="1600" dirty="0" smtClean="0"/>
          </a:p>
        </p:txBody>
      </p:sp>
      <p:sp>
        <p:nvSpPr>
          <p:cNvPr id="9" name="8 CuadroTexto"/>
          <p:cNvSpPr txBox="1"/>
          <p:nvPr/>
        </p:nvSpPr>
        <p:spPr>
          <a:xfrm>
            <a:off x="3286116" y="2357430"/>
            <a:ext cx="2593524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u="sng" dirty="0" smtClean="0"/>
              <a:t>TESORERÍA</a:t>
            </a:r>
            <a:endParaRPr lang="en-US" sz="1600" b="1" u="sng" dirty="0" smtClean="0"/>
          </a:p>
          <a:p>
            <a:r>
              <a:rPr lang="en-US" sz="1600" dirty="0" smtClean="0"/>
              <a:t>Cristina Villa</a:t>
            </a:r>
          </a:p>
          <a:p>
            <a:r>
              <a:rPr lang="en-US" sz="1600" dirty="0" err="1" smtClean="0"/>
              <a:t>Chaime</a:t>
            </a:r>
            <a:r>
              <a:rPr lang="en-US" sz="1600" dirty="0" smtClean="0"/>
              <a:t> Benito</a:t>
            </a:r>
          </a:p>
          <a:p>
            <a:endParaRPr lang="en-US" sz="1600" u="sng" dirty="0" smtClean="0"/>
          </a:p>
        </p:txBody>
      </p:sp>
      <p:sp>
        <p:nvSpPr>
          <p:cNvPr id="18" name="17 CuadroTexto"/>
          <p:cNvSpPr txBox="1"/>
          <p:nvPr/>
        </p:nvSpPr>
        <p:spPr>
          <a:xfrm>
            <a:off x="6215074" y="4786322"/>
            <a:ext cx="153419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u="sng" dirty="0" smtClean="0"/>
              <a:t>RECURSOS HUMANOS: </a:t>
            </a:r>
            <a:endParaRPr lang="en-US" sz="1600" b="1" u="sng" dirty="0" smtClean="0"/>
          </a:p>
          <a:p>
            <a:pPr marL="285750" indent="-285750"/>
            <a:r>
              <a:rPr lang="en-US" sz="1600" dirty="0" smtClean="0"/>
              <a:t>Andrea </a:t>
            </a:r>
            <a:r>
              <a:rPr lang="en-US" sz="1600" dirty="0" err="1" smtClean="0"/>
              <a:t>Vicentiz</a:t>
            </a:r>
            <a:endParaRPr lang="en-US" sz="1600" dirty="0" smtClean="0"/>
          </a:p>
        </p:txBody>
      </p:sp>
      <p:sp>
        <p:nvSpPr>
          <p:cNvPr id="19" name="18 Flecha doblada"/>
          <p:cNvSpPr/>
          <p:nvPr/>
        </p:nvSpPr>
        <p:spPr>
          <a:xfrm flipH="1" flipV="1">
            <a:off x="5786446" y="5786454"/>
            <a:ext cx="1000132" cy="642942"/>
          </a:xfrm>
          <a:prstGeom prst="ben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3214678" y="1643050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 smtClean="0">
                <a:solidFill>
                  <a:srgbClr val="FF0000"/>
                </a:solidFill>
              </a:rPr>
              <a:t>DIRECCIÓN</a:t>
            </a:r>
            <a:endParaRPr lang="es-E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45000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60</Words>
  <Application>Microsoft Office PowerPoint</Application>
  <PresentationFormat>Presentación en pantalla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Paco</dc:creator>
  <cp:lastModifiedBy>infor100</cp:lastModifiedBy>
  <cp:revision>11</cp:revision>
  <dcterms:created xsi:type="dcterms:W3CDTF">2018-09-27T04:58:43Z</dcterms:created>
  <dcterms:modified xsi:type="dcterms:W3CDTF">2018-12-13T12:03:46Z</dcterms:modified>
</cp:coreProperties>
</file>