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</p:sldIdLst>
  <p:sldSz cx="10080625" cy="755967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04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35 Imagen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7" name="36 Imagen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4" name="73 Imagen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5" name="74 Imagen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-2520" y="5567400"/>
            <a:ext cx="3937680" cy="198972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-2520" y="5568120"/>
            <a:ext cx="10080720" cy="198900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spc="-1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3200" spc="-1">
                <a:latin typeface="Arial"/>
              </a:rPr>
              <a:t>Pulse para editar el formato de esquema del texto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ES" sz="2800" spc="-1">
                <a:latin typeface="Arial"/>
              </a:rPr>
              <a:t>Segundo nivel del esquema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400" spc="-1">
                <a:latin typeface="Arial"/>
              </a:rPr>
              <a:t>Tercer nivel del esquema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ES" sz="2000" spc="-1">
                <a:latin typeface="Arial"/>
              </a:rPr>
              <a:t>Cuarto nivel del esquema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000" spc="-1">
                <a:latin typeface="Arial"/>
              </a:rPr>
              <a:t>Quinto nivel del esquema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000" spc="-1">
                <a:latin typeface="Arial"/>
              </a:rPr>
              <a:t>Sexto nivel del esquema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000" spc="-1">
                <a:latin typeface="Arial"/>
              </a:rPr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-2520" y="5567400"/>
            <a:ext cx="3937680" cy="198972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-2520" y="5568120"/>
            <a:ext cx="10080720" cy="198900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spc="-1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3200" spc="-1">
                <a:latin typeface="Arial"/>
              </a:rPr>
              <a:t>Pulse para editar el formato de esquema del texto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ES" sz="2800" spc="-1">
                <a:latin typeface="Arial"/>
              </a:rPr>
              <a:t>Segundo nivel del esquema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400" spc="-1">
                <a:latin typeface="Arial"/>
              </a:rPr>
              <a:t>Tercer nivel del esquema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s-ES" sz="2000" spc="-1">
                <a:latin typeface="Arial"/>
              </a:rPr>
              <a:t>Cuarto nivel del esquema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000" spc="-1">
                <a:latin typeface="Arial"/>
              </a:rPr>
              <a:t>Quinto nivel del esquema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000" spc="-1">
                <a:latin typeface="Arial"/>
              </a:rPr>
              <a:t>Sexto nivel del esquema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2000" spc="-1">
                <a:latin typeface="Arial"/>
              </a:rPr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31640" y="19080"/>
            <a:ext cx="719856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CatÁlogo De La Cooperativa EJM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19800" y="755640"/>
            <a:ext cx="9286560" cy="69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En este catálogo hemos considerado importante incluir los productos típicos e importantes de nuestra Tierra, Extremadura.</a:t>
            </a:r>
            <a:endParaRPr/>
          </a:p>
        </p:txBody>
      </p:sp>
      <p:sp>
        <p:nvSpPr>
          <p:cNvPr id="78" name="CustomShape 3"/>
          <p:cNvSpPr/>
          <p:nvPr/>
        </p:nvSpPr>
        <p:spPr>
          <a:xfrm>
            <a:off x="34920" y="1619640"/>
            <a:ext cx="9286560" cy="81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-EL IVA ESTÁ INCLUIDO EN EL PRECIO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-NOTA IMPORTANTE: EL ENVIO NO ESTÁ INCLUIDO EN EL PRECIO.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0" y="57636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P11- Queso de cabra “Carbajo”</a:t>
            </a: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0" y="180036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UN GRAN MANJAR QUE PUEDE HACERTE DE DISFRUTAR DE SU SABOR.</a:t>
            </a: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PRECIO: 1KG: 4,65 €</a:t>
            </a:r>
            <a:endParaRPr/>
          </a:p>
        </p:txBody>
      </p:sp>
      <p:pic>
        <p:nvPicPr>
          <p:cNvPr id="109" name="Picture 2"/>
          <p:cNvPicPr/>
          <p:nvPr/>
        </p:nvPicPr>
        <p:blipFill>
          <a:blip r:embed="rId2"/>
          <a:stretch/>
        </p:blipFill>
        <p:spPr>
          <a:xfrm>
            <a:off x="5073840" y="2411640"/>
            <a:ext cx="3101040" cy="279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251280"/>
            <a:ext cx="719856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P12- PIMENTÓN DE LA VERA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-35640" y="75564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DELICIOSO PIMENTÓN , NO DEJES QUE TUS COMIDAS NO TENGAN ESTE CONDIMENTO.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1KG PRECIO: 6,62</a:t>
            </a:r>
            <a:endParaRPr/>
          </a:p>
        </p:txBody>
      </p:sp>
      <p:pic>
        <p:nvPicPr>
          <p:cNvPr id="112" name="Picture 2"/>
          <p:cNvPicPr/>
          <p:nvPr/>
        </p:nvPicPr>
        <p:blipFill>
          <a:blip r:embed="rId2"/>
          <a:stretch/>
        </p:blipFill>
        <p:spPr>
          <a:xfrm>
            <a:off x="6120360" y="1403640"/>
            <a:ext cx="2096640" cy="3813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215640" y="30312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P17- Galleta rizada </a:t>
            </a:r>
            <a:endParaRPr/>
          </a:p>
        </p:txBody>
      </p:sp>
      <p:pic>
        <p:nvPicPr>
          <p:cNvPr id="126" name="Picture 2"/>
          <p:cNvPicPr/>
          <p:nvPr/>
        </p:nvPicPr>
        <p:blipFill>
          <a:blip r:embed="rId2"/>
          <a:stretch/>
        </p:blipFill>
        <p:spPr>
          <a:xfrm rot="10800000">
            <a:off x="24199560" y="31160160"/>
            <a:ext cx="2416680" cy="4300920"/>
          </a:xfrm>
          <a:prstGeom prst="rect">
            <a:avLst/>
          </a:prstGeom>
          <a:ln>
            <a:noFill/>
          </a:ln>
        </p:spPr>
      </p:pic>
      <p:sp>
        <p:nvSpPr>
          <p:cNvPr id="127" name="CustomShape 2"/>
          <p:cNvSpPr/>
          <p:nvPr/>
        </p:nvSpPr>
        <p:spPr>
          <a:xfrm>
            <a:off x="215640" y="2472120"/>
            <a:ext cx="7054200" cy="142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Paquete de 500 Gramos</a:t>
            </a:r>
            <a:endParaRPr/>
          </a:p>
          <a:p>
            <a:pPr>
              <a:lnSpc>
                <a:spcPct val="100000"/>
              </a:lnSpc>
            </a:pPr>
            <a:r>
              <a:rPr lang="es-ES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Precio: 2,94</a:t>
            </a:r>
            <a:endParaRPr/>
          </a:p>
        </p:txBody>
      </p:sp>
      <p:pic>
        <p:nvPicPr>
          <p:cNvPr id="128" name="127 Imagen"/>
          <p:cNvPicPr/>
          <p:nvPr/>
        </p:nvPicPr>
        <p:blipFill>
          <a:blip r:embed="rId3"/>
          <a:stretch/>
        </p:blipFill>
        <p:spPr>
          <a:xfrm>
            <a:off x="6480000" y="1944000"/>
            <a:ext cx="3546360" cy="354636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432000" y="1512000"/>
            <a:ext cx="8495640" cy="6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000" tIns="180000" rIns="144000" bIns="216000"/>
          <a:lstStyle/>
          <a:p>
            <a:r>
              <a:rPr lang="es-ES" sz="1800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EXQUISITO DULCE CASERO, CON UN SABOR ÚNICO.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43640" y="32328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 marL="216000" indent="-21384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40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P18- Roscas Fritas</a:t>
            </a:r>
            <a:endParaRPr/>
          </a:p>
        </p:txBody>
      </p:sp>
      <p:pic>
        <p:nvPicPr>
          <p:cNvPr id="131" name="Picture 2"/>
          <p:cNvPicPr/>
          <p:nvPr/>
        </p:nvPicPr>
        <p:blipFill>
          <a:blip r:embed="rId2"/>
          <a:stretch/>
        </p:blipFill>
        <p:spPr>
          <a:xfrm>
            <a:off x="7632720" y="1259640"/>
            <a:ext cx="2090880" cy="3721320"/>
          </a:xfrm>
          <a:prstGeom prst="rect">
            <a:avLst/>
          </a:prstGeom>
          <a:ln>
            <a:noFill/>
          </a:ln>
        </p:spPr>
      </p:pic>
      <p:sp>
        <p:nvSpPr>
          <p:cNvPr id="132" name="CustomShape 2"/>
          <p:cNvSpPr/>
          <p:nvPr/>
        </p:nvSpPr>
        <p:spPr>
          <a:xfrm>
            <a:off x="143640" y="2375640"/>
            <a:ext cx="7054200" cy="18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4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Paquete de 500 Gramos</a:t>
            </a:r>
            <a:endParaRPr/>
          </a:p>
          <a:p>
            <a:pPr>
              <a:lnSpc>
                <a:spcPct val="100000"/>
              </a:lnSpc>
            </a:pPr>
            <a:r>
              <a:rPr lang="es-ES" sz="4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Precio: 2,76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3" name="CustomShape 3"/>
          <p:cNvSpPr/>
          <p:nvPr/>
        </p:nvSpPr>
        <p:spPr>
          <a:xfrm>
            <a:off x="360000" y="1296000"/>
            <a:ext cx="505116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s-ES" sz="1800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MARAVILLOSAS MASAS FRITAS RECUBIERTAS DE AZÚCAR.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57636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 marL="216000" indent="-21384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P19- ManiNas M.Torres</a:t>
            </a:r>
            <a:endParaRPr/>
          </a:p>
          <a:p>
            <a:pPr marL="216000" indent="-21384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 </a:t>
            </a:r>
            <a:endParaRPr/>
          </a:p>
        </p:txBody>
      </p:sp>
      <p:pic>
        <p:nvPicPr>
          <p:cNvPr id="135" name="Picture 2"/>
          <p:cNvPicPr/>
          <p:nvPr/>
        </p:nvPicPr>
        <p:blipFill>
          <a:blip r:embed="rId2"/>
          <a:stretch/>
        </p:blipFill>
        <p:spPr>
          <a:xfrm>
            <a:off x="6120000" y="2665800"/>
            <a:ext cx="3709440" cy="2085840"/>
          </a:xfrm>
          <a:prstGeom prst="rect">
            <a:avLst/>
          </a:prstGeom>
          <a:ln>
            <a:noFill/>
          </a:ln>
        </p:spPr>
      </p:pic>
      <p:sp>
        <p:nvSpPr>
          <p:cNvPr id="136" name="CustomShape 2"/>
          <p:cNvSpPr/>
          <p:nvPr/>
        </p:nvSpPr>
        <p:spPr>
          <a:xfrm>
            <a:off x="287640" y="2283480"/>
            <a:ext cx="6262200" cy="158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Paquete de 225 Gramos</a:t>
            </a:r>
            <a:endParaRPr/>
          </a:p>
          <a:p>
            <a:pPr>
              <a:lnSpc>
                <a:spcPct val="100000"/>
              </a:lnSpc>
            </a:pPr>
            <a:r>
              <a:rPr lang="es-ES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Precio: 2,06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504000" y="1512000"/>
            <a:ext cx="460152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s-ES" sz="1800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EXQUISITAS GALLETAS CON UN SABOR INIGUALABLE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59640" y="17928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 marL="216000" indent="-21384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P20- Rosca Blanca Bañada</a:t>
            </a:r>
            <a:endParaRPr/>
          </a:p>
        </p:txBody>
      </p:sp>
      <p:pic>
        <p:nvPicPr>
          <p:cNvPr id="139" name="Picture 2"/>
          <p:cNvPicPr/>
          <p:nvPr/>
        </p:nvPicPr>
        <p:blipFill>
          <a:blip r:embed="rId2"/>
          <a:stretch/>
        </p:blipFill>
        <p:spPr>
          <a:xfrm>
            <a:off x="7848720" y="1619640"/>
            <a:ext cx="1888560" cy="3361680"/>
          </a:xfrm>
          <a:prstGeom prst="rect">
            <a:avLst/>
          </a:prstGeom>
          <a:ln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150840" y="1475640"/>
            <a:ext cx="6809760" cy="155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4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Paquete de 250 Gramos</a:t>
            </a:r>
            <a:endParaRPr/>
          </a:p>
          <a:p>
            <a:pPr>
              <a:lnSpc>
                <a:spcPct val="100000"/>
              </a:lnSpc>
            </a:pPr>
            <a:r>
              <a:rPr lang="es-ES" sz="4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Precio:2,95</a:t>
            </a:r>
            <a:endParaRPr/>
          </a:p>
        </p:txBody>
      </p:sp>
      <p:sp>
        <p:nvSpPr>
          <p:cNvPr id="141" name="CustomShape 3"/>
          <p:cNvSpPr/>
          <p:nvPr/>
        </p:nvSpPr>
        <p:spPr>
          <a:xfrm>
            <a:off x="720000" y="1152000"/>
            <a:ext cx="48164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s-ES" sz="1800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MARAVILLOSAS ROSQUILLAS BAÑADAS EN MERENGUE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179280"/>
            <a:ext cx="755892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 marL="216000" indent="-21384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P21- Galletas rellenas de Chocolate</a:t>
            </a:r>
            <a:endParaRPr/>
          </a:p>
        </p:txBody>
      </p:sp>
      <p:pic>
        <p:nvPicPr>
          <p:cNvPr id="143" name="Picture 2"/>
          <p:cNvPicPr/>
          <p:nvPr/>
        </p:nvPicPr>
        <p:blipFill>
          <a:blip r:embed="rId2"/>
          <a:stretch/>
        </p:blipFill>
        <p:spPr>
          <a:xfrm>
            <a:off x="7272720" y="971640"/>
            <a:ext cx="2376360" cy="4228920"/>
          </a:xfrm>
          <a:prstGeom prst="rect">
            <a:avLst/>
          </a:prstGeom>
          <a:ln>
            <a:noFill/>
          </a:ln>
        </p:spPr>
      </p:pic>
      <p:sp>
        <p:nvSpPr>
          <p:cNvPr id="144" name="CustomShape 2"/>
          <p:cNvSpPr/>
          <p:nvPr/>
        </p:nvSpPr>
        <p:spPr>
          <a:xfrm>
            <a:off x="215640" y="1835640"/>
            <a:ext cx="5542200" cy="219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Paquete de 450 Gramos</a:t>
            </a:r>
            <a:endParaRPr/>
          </a:p>
          <a:p>
            <a:pPr>
              <a:lnSpc>
                <a:spcPct val="100000"/>
              </a:lnSpc>
            </a:pPr>
            <a:r>
              <a:rPr lang="es-ES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Precio: 2,94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5" name="TextShape 3"/>
          <p:cNvSpPr txBox="1"/>
          <p:nvPr/>
        </p:nvSpPr>
        <p:spPr>
          <a:xfrm>
            <a:off x="360000" y="1233360"/>
            <a:ext cx="6912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s-ES" sz="1800" spc="-1">
                <a:latin typeface="Arial"/>
              </a:rPr>
              <a:t>RIQUÍSIMAS GALLETAS ARTESANALES RELLENAS DE CHOCOLATE QUE TE ENDULZAR EL PALADAR.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57636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44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P1-Bombón de higo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143640" y="125964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BOMBÓN DE HIGO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DELICIOSO BOMBÓN DE HIGO ELABORADO CON LOS MEJORES BOMBONES DE EXTREMADURA BAÑADOS EN CHOCOLATE BELGA.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6 UNIDADES / PRECIO : 3,25 EUROS.</a:t>
            </a:r>
            <a:endParaRPr/>
          </a:p>
        </p:txBody>
      </p:sp>
      <p:pic>
        <p:nvPicPr>
          <p:cNvPr id="81" name="Picture 3"/>
          <p:cNvPicPr/>
          <p:nvPr/>
        </p:nvPicPr>
        <p:blipFill>
          <a:blip r:embed="rId2"/>
          <a:stretch/>
        </p:blipFill>
        <p:spPr>
          <a:xfrm>
            <a:off x="5142600" y="3131640"/>
            <a:ext cx="3987000" cy="1941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43640" y="179280"/>
            <a:ext cx="8288640" cy="60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p2-Magdalenas artesanales sin azúcar</a:t>
            </a:r>
            <a:endParaRPr/>
          </a:p>
        </p:txBody>
      </p:sp>
      <p:pic>
        <p:nvPicPr>
          <p:cNvPr id="83" name="Picture 2"/>
          <p:cNvPicPr/>
          <p:nvPr/>
        </p:nvPicPr>
        <p:blipFill>
          <a:blip r:embed="rId2"/>
          <a:stretch/>
        </p:blipFill>
        <p:spPr>
          <a:xfrm>
            <a:off x="7488000" y="2088000"/>
            <a:ext cx="2216160" cy="394416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648000" y="2195640"/>
            <a:ext cx="6405120" cy="18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Paquete de 500 Gramos</a:t>
            </a:r>
            <a:endParaRPr/>
          </a:p>
          <a:p>
            <a:pPr>
              <a:lnSpc>
                <a:spcPct val="100000"/>
              </a:lnSpc>
            </a:pPr>
            <a:r>
              <a:rPr lang="es-ES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Precio: 3,17€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5" name="TextShape 3"/>
          <p:cNvSpPr txBox="1"/>
          <p:nvPr/>
        </p:nvSpPr>
        <p:spPr>
          <a:xfrm>
            <a:off x="0" y="1453680"/>
            <a:ext cx="97668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s-ES" sz="1800" spc="-1">
                <a:latin typeface="Arial"/>
              </a:rPr>
              <a:t>EXQUISITO DULCE HORNEADO EN LAS MEJORES REPOSTERÍAS DE EXTREMADURA.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25128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P4-Paté Ibérico al Pedro Ximénez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-144000" y="118800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1800" spc="-1">
                <a:latin typeface="Arial"/>
              </a:rPr>
              <a:t>DELICIOSO PATÉ Y PASAS ELABORADO POR PEDRO XIMÉNEZ.</a:t>
            </a:r>
            <a:endParaRPr/>
          </a:p>
          <a:p>
            <a:endParaRPr/>
          </a:p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s-ES" sz="1800" spc="-1">
                <a:latin typeface="Arial"/>
              </a:rPr>
              <a:t>18 UNIDADES DE 25 G CADA UNA : 8,6 EUROS</a:t>
            </a: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.</a:t>
            </a:r>
            <a:endParaRPr/>
          </a:p>
        </p:txBody>
      </p:sp>
      <p:pic>
        <p:nvPicPr>
          <p:cNvPr id="91" name="Picture 2"/>
          <p:cNvPicPr/>
          <p:nvPr/>
        </p:nvPicPr>
        <p:blipFill>
          <a:blip r:embed="rId2"/>
          <a:stretch/>
        </p:blipFill>
        <p:spPr>
          <a:xfrm>
            <a:off x="6696360" y="2051640"/>
            <a:ext cx="3129120" cy="322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3680" y="17928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P5-Tomate TOMCOEX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-6840" y="82764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DELICIOSA SALSA ELABORADA CON LOS MEJORES TOMATES DE MIAJADAS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 PRECIO: 350 GR / 1 ,50 EUROS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 PRECIO : 1KG / 1,69 EUROS</a:t>
            </a:r>
            <a:endParaRPr/>
          </a:p>
        </p:txBody>
      </p:sp>
      <p:pic>
        <p:nvPicPr>
          <p:cNvPr id="94" name="Picture 3"/>
          <p:cNvPicPr/>
          <p:nvPr/>
        </p:nvPicPr>
        <p:blipFill>
          <a:blip r:embed="rId2"/>
          <a:stretch/>
        </p:blipFill>
        <p:spPr>
          <a:xfrm>
            <a:off x="6136200" y="1331640"/>
            <a:ext cx="2044800" cy="374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59840" y="10728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 P6-EspÁrragos Blancos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143640" y="89964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ESPÁRRAGO BLANCO ELABORADO EN LOS MEJORES HUERTOS DE LA VERA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PRECIO: 205G / 2,73 EUROS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PRECIO : 1KG /11,38 EUROS</a:t>
            </a:r>
            <a:endParaRPr/>
          </a:p>
        </p:txBody>
      </p:sp>
      <p:pic>
        <p:nvPicPr>
          <p:cNvPr id="97" name="Picture 2"/>
          <p:cNvPicPr/>
          <p:nvPr/>
        </p:nvPicPr>
        <p:blipFill>
          <a:blip r:embed="rId2"/>
          <a:stretch/>
        </p:blipFill>
        <p:spPr>
          <a:xfrm>
            <a:off x="7056360" y="1547640"/>
            <a:ext cx="1944360" cy="3813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75564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P7-Queso de oveja Los Golfines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0" y="75564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DELICIOSO QUESO DE OVEJA ELABORADO EN EXTREMADURA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450 G PRECIO : 6,2 EUROS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1 KG PRECIO : 8,35 EUROS</a:t>
            </a:r>
            <a:endParaRPr/>
          </a:p>
        </p:txBody>
      </p:sp>
      <p:pic>
        <p:nvPicPr>
          <p:cNvPr id="100" name="Picture 2"/>
          <p:cNvPicPr/>
          <p:nvPr/>
        </p:nvPicPr>
        <p:blipFill>
          <a:blip r:embed="rId2"/>
          <a:stretch/>
        </p:blipFill>
        <p:spPr>
          <a:xfrm>
            <a:off x="6957360" y="1907640"/>
            <a:ext cx="2301480" cy="340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755640"/>
            <a:ext cx="71967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P8-Torta mini casar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2" name="CustomShape 2"/>
          <p:cNvSpPr/>
          <p:nvPr/>
        </p:nvSpPr>
        <p:spPr>
          <a:xfrm>
            <a:off x="0" y="154764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RICA TORTA DEL CASAR ELABORADO CON LOS MEJORES PRODUCTOS EXTREMEÑOS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540 G PRECIO: 10,25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216000" indent="-21420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1KG PRECIO : 18,35</a:t>
            </a:r>
            <a:endParaRPr/>
          </a:p>
        </p:txBody>
      </p:sp>
      <p:pic>
        <p:nvPicPr>
          <p:cNvPr id="103" name="Picture 2"/>
          <p:cNvPicPr/>
          <p:nvPr/>
        </p:nvPicPr>
        <p:blipFill>
          <a:blip r:embed="rId2"/>
          <a:stretch/>
        </p:blipFill>
        <p:spPr>
          <a:xfrm>
            <a:off x="5616360" y="2915640"/>
            <a:ext cx="2714760" cy="2579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0" y="179280"/>
            <a:ext cx="7198560" cy="71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310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P9- Queso de oveja la Serena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0" y="1008000"/>
            <a:ext cx="90702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0800" tIns="50400" rIns="100800" bIns="50400"/>
          <a:lstStyle/>
          <a:p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DATE UN CAPRICHO Y PRUEBA ESTE EXQUISITO QUESO  CON </a:t>
            </a:r>
            <a:r>
              <a:rPr lang="es-ES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DENOMINACIÓN DE ORIGEN QUESO DE LA SERENA</a:t>
            </a: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.</a:t>
            </a:r>
            <a:endParaRPr/>
          </a:p>
          <a:p>
            <a:pPr marL="432000" indent="-32148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ELABORADA DE FORMA ARTESANAL, CON UN </a:t>
            </a:r>
            <a:r>
              <a:rPr lang="es-ES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SABOR</a:t>
            </a: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 Y TEXTURA SORPRENDENTES QUE NO TE DEJARÁN INDIFERENTE.</a:t>
            </a:r>
            <a:endParaRPr/>
          </a:p>
          <a:p>
            <a:pPr marL="432000" indent="-321480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WenQuanYi Zen Hei"/>
              </a:rPr>
              <a:t>    PRECIO1KG:13.53</a:t>
            </a:r>
            <a:endParaRPr/>
          </a:p>
        </p:txBody>
      </p:sp>
      <p:pic>
        <p:nvPicPr>
          <p:cNvPr id="106" name="Picture 2"/>
          <p:cNvPicPr/>
          <p:nvPr/>
        </p:nvPicPr>
        <p:blipFill>
          <a:blip r:embed="rId2"/>
          <a:stretch/>
        </p:blipFill>
        <p:spPr>
          <a:xfrm>
            <a:off x="7128000" y="3168000"/>
            <a:ext cx="2396880" cy="230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374</Words>
  <Application>LibreOffice/5.0.2.2$Windows_x86 LibreOffice_project/37b43f919e4de5eeaca9b9755ed688758a8251fe</Application>
  <PresentationFormat>Personalizado</PresentationFormat>
  <Paragraphs>77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De La Cooperativa EJM</dc:title>
  <dc:creator>Win7</dc:creator>
  <cp:lastModifiedBy>Usuario</cp:lastModifiedBy>
  <cp:revision>38</cp:revision>
  <dcterms:created xsi:type="dcterms:W3CDTF">2009-04-16T11:32:32Z</dcterms:created>
  <dcterms:modified xsi:type="dcterms:W3CDTF">2019-04-26T10:50:07Z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21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