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56" r:id="rId6"/>
    <p:sldId id="257" r:id="rId7"/>
    <p:sldId id="258" r:id="rId8"/>
    <p:sldId id="263" r:id="rId9"/>
    <p:sldId id="260" r:id="rId10"/>
    <p:sldId id="261" r:id="rId11"/>
    <p:sldId id="262" r:id="rId12"/>
    <p:sldId id="264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C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680" autoAdjust="0"/>
  </p:normalViewPr>
  <p:slideViewPr>
    <p:cSldViewPr>
      <p:cViewPr>
        <p:scale>
          <a:sx n="90" d="100"/>
          <a:sy n="90" d="100"/>
        </p:scale>
        <p:origin x="-2160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30D1-30BD-49A1-8A26-BCE1A6CC0758}" type="datetimeFigureOut">
              <a:rPr lang="es-ES" smtClean="0"/>
              <a:pPr/>
              <a:t>24/04/2018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9A5A-981C-46F8-AE71-CF0B641019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30D1-30BD-49A1-8A26-BCE1A6CC0758}" type="datetimeFigureOut">
              <a:rPr lang="es-ES" smtClean="0"/>
              <a:pPr/>
              <a:t>24/04/2018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9A5A-981C-46F8-AE71-CF0B641019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30D1-30BD-49A1-8A26-BCE1A6CC0758}" type="datetimeFigureOut">
              <a:rPr lang="es-ES" smtClean="0"/>
              <a:pPr/>
              <a:t>24/04/2018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9A5A-981C-46F8-AE71-CF0B641019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30D1-30BD-49A1-8A26-BCE1A6CC0758}" type="datetimeFigureOut">
              <a:rPr lang="es-ES" smtClean="0"/>
              <a:pPr/>
              <a:t>24/04/2018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9A5A-981C-46F8-AE71-CF0B641019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30D1-30BD-49A1-8A26-BCE1A6CC0758}" type="datetimeFigureOut">
              <a:rPr lang="es-ES" smtClean="0"/>
              <a:pPr/>
              <a:t>24/04/2018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9A5A-981C-46F8-AE71-CF0B641019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30D1-30BD-49A1-8A26-BCE1A6CC0758}" type="datetimeFigureOut">
              <a:rPr lang="es-ES" smtClean="0"/>
              <a:pPr/>
              <a:t>24/04/2018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9A5A-981C-46F8-AE71-CF0B641019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30D1-30BD-49A1-8A26-BCE1A6CC0758}" type="datetimeFigureOut">
              <a:rPr lang="es-ES" smtClean="0"/>
              <a:pPr/>
              <a:t>24/04/2018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9A5A-981C-46F8-AE71-CF0B641019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30D1-30BD-49A1-8A26-BCE1A6CC0758}" type="datetimeFigureOut">
              <a:rPr lang="es-ES" smtClean="0"/>
              <a:pPr/>
              <a:t>24/04/2018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9A5A-981C-46F8-AE71-CF0B641019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30D1-30BD-49A1-8A26-BCE1A6CC0758}" type="datetimeFigureOut">
              <a:rPr lang="es-ES" smtClean="0"/>
              <a:pPr/>
              <a:t>24/04/2018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9A5A-981C-46F8-AE71-CF0B641019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30D1-30BD-49A1-8A26-BCE1A6CC0758}" type="datetimeFigureOut">
              <a:rPr lang="es-ES" smtClean="0"/>
              <a:pPr/>
              <a:t>24/04/2018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9A5A-981C-46F8-AE71-CF0B641019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30D1-30BD-49A1-8A26-BCE1A6CC0758}" type="datetimeFigureOut">
              <a:rPr lang="es-ES" smtClean="0"/>
              <a:pPr/>
              <a:t>24/04/2018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9A5A-981C-46F8-AE71-CF0B641019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A30D1-30BD-49A1-8A26-BCE1A6CC0758}" type="datetimeFigureOut">
              <a:rPr lang="es-ES" smtClean="0"/>
              <a:pPr/>
              <a:t>24/04/2018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B9A5A-981C-46F8-AE71-CF0B641019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Resultado de imagen de ARTESANIA ASTURIA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4143380"/>
            <a:ext cx="2428892" cy="2428892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7391" y="162794"/>
            <a:ext cx="8229600" cy="1143000"/>
          </a:xfrm>
        </p:spPr>
        <p:txBody>
          <a:bodyPr/>
          <a:lstStyle/>
          <a:p>
            <a:r>
              <a:rPr lang="es-ES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Aharoni" pitchFamily="2" charset="-79"/>
              </a:rPr>
              <a:t>Catálogo 2018</a:t>
            </a:r>
            <a:endParaRPr lang="es-ES" b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  <a:cs typeface="Aharoni" pitchFamily="2" charset="-79"/>
            </a:endParaRPr>
          </a:p>
        </p:txBody>
      </p:sp>
      <p:pic>
        <p:nvPicPr>
          <p:cNvPr id="1028" name="Picture 4" descr="Resultado de imagen de fabes asturiana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8024" y="3573016"/>
            <a:ext cx="3854640" cy="2571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30" name="AutoShape 6" descr="Resultado de imagen de ARTESANIA ASTURIA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pic>
        <p:nvPicPr>
          <p:cNvPr id="1026" name="Picture 2" descr="Resultado de imagen de QUESO ASTURIAN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552" y="1484784"/>
            <a:ext cx="3571900" cy="23094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 descr="C:\Users\gemav\Desktop\_logo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7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6034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503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CHORIZO</a:t>
            </a:r>
            <a:br>
              <a:rPr lang="es-ES" dirty="0" smtClean="0"/>
            </a:br>
            <a:r>
              <a:rPr lang="es-ES" sz="1800" dirty="0" smtClean="0"/>
              <a:t>CRIVENCAR</a:t>
            </a:r>
            <a:endParaRPr lang="es-ES" sz="1800" dirty="0"/>
          </a:p>
        </p:txBody>
      </p:sp>
      <p:sp>
        <p:nvSpPr>
          <p:cNvPr id="7" name="6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sz="1800" dirty="0" smtClean="0"/>
              <a:t>100% Asturiano.</a:t>
            </a:r>
          </a:p>
          <a:p>
            <a:r>
              <a:rPr lang="es-ES" sz="1800" dirty="0" smtClean="0"/>
              <a:t>Calidad excelente.</a:t>
            </a:r>
          </a:p>
          <a:p>
            <a:r>
              <a:rPr lang="es-ES" sz="1800" dirty="0" smtClean="0"/>
              <a:t>Sabor exquisito.</a:t>
            </a:r>
          </a:p>
          <a:p>
            <a:r>
              <a:rPr lang="es-ES" sz="1800" dirty="0" smtClean="0"/>
              <a:t>Ideal en platos asturianos como la fabada.</a:t>
            </a:r>
          </a:p>
          <a:p>
            <a:r>
              <a:rPr lang="es-ES" sz="1800" dirty="0" smtClean="0"/>
              <a:t>Distintos tamaños de paquetes: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1800" dirty="0" smtClean="0"/>
              <a:t>4 unidades 400g aprox. </a:t>
            </a:r>
            <a:r>
              <a:rPr lang="es-ES" sz="1800" b="1" dirty="0" smtClean="0"/>
              <a:t>(5,30€)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1800" dirty="0" smtClean="0"/>
              <a:t>8 unidades aprox. </a:t>
            </a:r>
            <a:r>
              <a:rPr lang="es-ES" sz="1800" b="1" dirty="0" smtClean="0"/>
              <a:t>(8,25€)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1800" dirty="0" smtClean="0"/>
              <a:t>5 kilogramos envasados al vacío </a:t>
            </a:r>
            <a:r>
              <a:rPr lang="es-ES" sz="1800" b="1" dirty="0" smtClean="0"/>
              <a:t>(43,90€).</a:t>
            </a:r>
          </a:p>
          <a:p>
            <a:pPr marL="0" indent="0">
              <a:buNone/>
            </a:pPr>
            <a:endParaRPr lang="es-ES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es-ES" sz="1400" b="1" dirty="0" smtClean="0"/>
              <a:t>Los gastos de envío no se incluyen en el precio en ninguno de los productos de nuestro catálogo.</a:t>
            </a:r>
          </a:p>
        </p:txBody>
      </p:sp>
      <p:pic>
        <p:nvPicPr>
          <p:cNvPr id="11" name="10 Marcador de contenido" descr="chorizo-casero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571612"/>
            <a:ext cx="4038600" cy="43108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TABLA DE 3 QUESOS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sz="1800" dirty="0" smtClean="0"/>
              <a:t>100% Asturiano.</a:t>
            </a:r>
          </a:p>
          <a:p>
            <a:r>
              <a:rPr lang="es-ES" sz="1800" dirty="0" smtClean="0"/>
              <a:t>Calidad excelente.</a:t>
            </a:r>
          </a:p>
          <a:p>
            <a:r>
              <a:rPr lang="es-ES" sz="1800" dirty="0" smtClean="0"/>
              <a:t>Sabor exquisito.</a:t>
            </a:r>
          </a:p>
          <a:p>
            <a:r>
              <a:rPr lang="es-ES" sz="1800" dirty="0" smtClean="0"/>
              <a:t>Ideal para picar. </a:t>
            </a:r>
          </a:p>
          <a:p>
            <a:r>
              <a:rPr lang="es-ES" sz="1800" dirty="0" smtClean="0"/>
              <a:t>Consta de tres variedades de quesos: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1800" dirty="0" smtClean="0"/>
              <a:t>Cuña de queso Cabrales 220g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1800" dirty="0"/>
              <a:t>Q</a:t>
            </a:r>
            <a:r>
              <a:rPr lang="es-ES" sz="1800" dirty="0" smtClean="0"/>
              <a:t>ueso de vaca </a:t>
            </a:r>
            <a:r>
              <a:rPr lang="es-ES" sz="1800" dirty="0" err="1" smtClean="0"/>
              <a:t>Vidiago</a:t>
            </a:r>
            <a:r>
              <a:rPr lang="es-ES" sz="1800" dirty="0" smtClean="0"/>
              <a:t> 300g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1800" dirty="0" smtClean="0"/>
              <a:t>Queso </a:t>
            </a:r>
            <a:r>
              <a:rPr lang="es-ES" sz="1800" dirty="0" err="1" smtClean="0"/>
              <a:t>Afuega’l</a:t>
            </a:r>
            <a:r>
              <a:rPr lang="es-ES" sz="1800" dirty="0" smtClean="0"/>
              <a:t> </a:t>
            </a:r>
            <a:r>
              <a:rPr lang="es-ES" sz="1800" dirty="0" err="1" smtClean="0"/>
              <a:t>Pitu</a:t>
            </a:r>
            <a:r>
              <a:rPr lang="es-ES" sz="1800" dirty="0" smtClean="0"/>
              <a:t> 200g.</a:t>
            </a:r>
          </a:p>
          <a:p>
            <a:pPr marL="0" indent="0">
              <a:buNone/>
            </a:pPr>
            <a:endParaRPr lang="es-ES" sz="1800" dirty="0" smtClean="0"/>
          </a:p>
          <a:p>
            <a:r>
              <a:rPr lang="es-ES" sz="1800" b="1" dirty="0" smtClean="0"/>
              <a:t>Precio: 18,85€.</a:t>
            </a:r>
          </a:p>
          <a:p>
            <a:pPr marL="0" indent="0">
              <a:buNone/>
            </a:pPr>
            <a:endParaRPr lang="es-ES" sz="1800" dirty="0" smtClean="0"/>
          </a:p>
          <a:p>
            <a:endParaRPr lang="es-ES" dirty="0" smtClean="0"/>
          </a:p>
          <a:p>
            <a:endParaRPr lang="es-ES" dirty="0" smtClean="0"/>
          </a:p>
        </p:txBody>
      </p:sp>
      <p:pic>
        <p:nvPicPr>
          <p:cNvPr id="5" name="4 Marcador de contenido" descr="tabla-3-quesos-asturiano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571612"/>
            <a:ext cx="4038600" cy="43108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ESTUCHE DE FABADA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sz="1800" dirty="0" smtClean="0"/>
              <a:t>100% Asturiano.</a:t>
            </a:r>
          </a:p>
          <a:p>
            <a:r>
              <a:rPr lang="es-ES" sz="1800" dirty="0" smtClean="0"/>
              <a:t>Calidad excelente.</a:t>
            </a:r>
          </a:p>
          <a:p>
            <a:r>
              <a:rPr lang="es-ES" sz="1800" dirty="0" smtClean="0"/>
              <a:t>Sabor exquisito.</a:t>
            </a:r>
          </a:p>
          <a:p>
            <a:r>
              <a:rPr lang="es-ES" sz="1800" dirty="0" smtClean="0"/>
              <a:t>Ideal para hacer una fabada en día de invierno.</a:t>
            </a:r>
          </a:p>
          <a:p>
            <a:r>
              <a:rPr lang="es-ES" sz="1800" dirty="0" smtClean="0"/>
              <a:t>Contiene: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1800" dirty="0" smtClean="0"/>
              <a:t>200g de faba blanca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1800" dirty="0" smtClean="0"/>
              <a:t>1 chorizo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1800" dirty="0" smtClean="0"/>
              <a:t>1 morcilla </a:t>
            </a:r>
            <a:endParaRPr lang="es-ES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es-ES" sz="1800" dirty="0" smtClean="0"/>
              <a:t>2 raciones de panceta de cerdo.</a:t>
            </a:r>
          </a:p>
          <a:p>
            <a:pPr marL="0" indent="0">
              <a:buNone/>
            </a:pPr>
            <a:endParaRPr lang="es-ES" sz="1800" b="1" dirty="0"/>
          </a:p>
          <a:p>
            <a:r>
              <a:rPr lang="es-ES" sz="1800" b="1" dirty="0" smtClean="0"/>
              <a:t>Precio: 8,95€.</a:t>
            </a:r>
          </a:p>
          <a:p>
            <a:pPr marL="0" indent="0">
              <a:buNone/>
            </a:pPr>
            <a:endParaRPr lang="es-ES" dirty="0" smtClean="0"/>
          </a:p>
          <a:p>
            <a:endParaRPr lang="es-ES" dirty="0"/>
          </a:p>
        </p:txBody>
      </p:sp>
      <p:pic>
        <p:nvPicPr>
          <p:cNvPr id="5" name="4 Marcador de contenido" descr="estuche-de-fabada-asturiana-crivencar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714488"/>
            <a:ext cx="4038600" cy="41679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ALUBIA VERDINA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ES" sz="1800" dirty="0" smtClean="0"/>
              <a:t>100% Asturiano.</a:t>
            </a:r>
          </a:p>
          <a:p>
            <a:r>
              <a:rPr lang="es-ES" sz="1800" dirty="0" smtClean="0"/>
              <a:t>Calidad excelente.</a:t>
            </a:r>
          </a:p>
          <a:p>
            <a:r>
              <a:rPr lang="es-ES" sz="1800" dirty="0" smtClean="0"/>
              <a:t>Sabor exquisito.</a:t>
            </a:r>
          </a:p>
          <a:p>
            <a:r>
              <a:rPr lang="es-ES" sz="1800" dirty="0" smtClean="0"/>
              <a:t>Ideal para comidas como las fabas con marisco.</a:t>
            </a:r>
          </a:p>
          <a:p>
            <a:r>
              <a:rPr lang="es-ES" sz="1800" dirty="0"/>
              <a:t>P</a:t>
            </a:r>
            <a:r>
              <a:rPr lang="es-ES" sz="1800" dirty="0" smtClean="0"/>
              <a:t>aquete de 500g.</a:t>
            </a:r>
          </a:p>
          <a:p>
            <a:pPr marL="0" indent="0">
              <a:buNone/>
            </a:pPr>
            <a:endParaRPr lang="es-ES" sz="1800" dirty="0" smtClean="0"/>
          </a:p>
          <a:p>
            <a:r>
              <a:rPr lang="es-ES" sz="1800" b="1" dirty="0" smtClean="0"/>
              <a:t>Precio: 7,45€.</a:t>
            </a:r>
          </a:p>
          <a:p>
            <a:pPr marL="0" indent="0">
              <a:buNone/>
            </a:pPr>
            <a:endParaRPr lang="es-ES" dirty="0" smtClean="0"/>
          </a:p>
          <a:p>
            <a:endParaRPr lang="es-ES" dirty="0"/>
          </a:p>
        </p:txBody>
      </p:sp>
      <p:pic>
        <p:nvPicPr>
          <p:cNvPr id="5" name="4 Marcador de contenido" descr="alubia-verdin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714488"/>
            <a:ext cx="4038600" cy="41679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COMPANGO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ES" sz="1800" dirty="0" smtClean="0"/>
              <a:t>100% Asturiano.</a:t>
            </a:r>
          </a:p>
          <a:p>
            <a:r>
              <a:rPr lang="es-ES" sz="1800" dirty="0" smtClean="0"/>
              <a:t>Calidad excelente.</a:t>
            </a:r>
          </a:p>
          <a:p>
            <a:r>
              <a:rPr lang="es-ES" sz="1800" dirty="0" smtClean="0"/>
              <a:t>Sabor exquisito.</a:t>
            </a:r>
          </a:p>
          <a:p>
            <a:r>
              <a:rPr lang="es-ES" sz="1800" dirty="0" smtClean="0"/>
              <a:t>Perfecto para acompañar alguna comida asturiana.</a:t>
            </a:r>
          </a:p>
          <a:p>
            <a:r>
              <a:rPr lang="es-ES" sz="1800" dirty="0"/>
              <a:t>E</a:t>
            </a:r>
            <a:r>
              <a:rPr lang="es-ES" sz="1800" dirty="0" smtClean="0"/>
              <a:t>l paquete contiene: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1800" dirty="0" smtClean="0"/>
              <a:t>1 chorizo,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1800" dirty="0" smtClean="0"/>
              <a:t>1 morcilla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1800" dirty="0" smtClean="0"/>
              <a:t>100g de panceta de cerdo </a:t>
            </a:r>
            <a:endParaRPr lang="es-ES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es-ES" sz="1800" dirty="0" smtClean="0"/>
              <a:t>100g de lacón de cerdo.</a:t>
            </a:r>
          </a:p>
          <a:p>
            <a:pPr marL="0" indent="0">
              <a:buNone/>
            </a:pPr>
            <a:endParaRPr lang="es-ES" sz="1800" dirty="0" smtClean="0"/>
          </a:p>
          <a:p>
            <a:r>
              <a:rPr lang="es-ES" sz="1800" b="1" dirty="0" smtClean="0"/>
              <a:t>Precio:  5,25€.</a:t>
            </a:r>
          </a:p>
          <a:p>
            <a:pPr marL="0" indent="0">
              <a:buNone/>
            </a:pPr>
            <a:endParaRPr lang="es-ES" sz="1800" dirty="0" smtClean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124744"/>
            <a:ext cx="3456384" cy="5001419"/>
          </a:xfrm>
        </p:spPr>
      </p:pic>
    </p:spTree>
    <p:extLst>
      <p:ext uri="{BB962C8B-B14F-4D97-AF65-F5344CB8AC3E}">
        <p14:creationId xmlns:p14="http://schemas.microsoft.com/office/powerpoint/2010/main" val="255906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HÓRREO RÚSTICO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sz="1800" dirty="0" smtClean="0"/>
              <a:t>Excelente calidad.</a:t>
            </a:r>
          </a:p>
          <a:p>
            <a:r>
              <a:rPr lang="es-ES" sz="1800" dirty="0" smtClean="0"/>
              <a:t>Figura ideal para decorar.</a:t>
            </a:r>
          </a:p>
          <a:p>
            <a:r>
              <a:rPr lang="es-ES" sz="1800" dirty="0" smtClean="0"/>
              <a:t>El corredor del hórreo tiene una altura de 8cm. </a:t>
            </a:r>
          </a:p>
          <a:p>
            <a:pPr marL="0" indent="0">
              <a:buNone/>
            </a:pPr>
            <a:endParaRPr lang="es-ES" sz="1800" dirty="0" smtClean="0"/>
          </a:p>
          <a:p>
            <a:r>
              <a:rPr lang="es-ES" sz="1800" b="1" dirty="0" smtClean="0"/>
              <a:t>Precio: 6,90€.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5" name="4 Marcador de contenido" descr="horreo-rustico-con-corredor-20-cm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334" r="39858" b="34218"/>
          <a:stretch>
            <a:fillRect/>
          </a:stretch>
        </p:blipFill>
        <p:spPr>
          <a:xfrm>
            <a:off x="4643438" y="1714488"/>
            <a:ext cx="3643338" cy="39648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TAZÓN DE MADERA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sz="1800" dirty="0" smtClean="0"/>
              <a:t>Excelente calidad.</a:t>
            </a:r>
          </a:p>
          <a:p>
            <a:r>
              <a:rPr lang="es-ES" sz="1800" dirty="0" smtClean="0"/>
              <a:t>Ideal para decorar o para uso de vajilla.</a:t>
            </a:r>
          </a:p>
          <a:p>
            <a:r>
              <a:rPr lang="es-ES" sz="1800" dirty="0" smtClean="0"/>
              <a:t>Tazón con motivos deltas grabados.</a:t>
            </a:r>
          </a:p>
          <a:p>
            <a:pPr marL="0" indent="0">
              <a:buNone/>
            </a:pPr>
            <a:endParaRPr lang="es-ES" sz="1800" dirty="0" smtClean="0"/>
          </a:p>
          <a:p>
            <a:r>
              <a:rPr lang="es-ES" sz="1800" b="1" dirty="0" smtClean="0"/>
              <a:t>Precio: 7,15€.</a:t>
            </a:r>
          </a:p>
          <a:p>
            <a:endParaRPr lang="es-ES" sz="1800" b="1" dirty="0" smtClean="0"/>
          </a:p>
          <a:p>
            <a:pPr marL="0" indent="0">
              <a:buNone/>
            </a:pPr>
            <a:endParaRPr lang="es-ES" dirty="0" smtClean="0"/>
          </a:p>
          <a:p>
            <a:endParaRPr lang="es-ES" dirty="0"/>
          </a:p>
        </p:txBody>
      </p:sp>
      <p:pic>
        <p:nvPicPr>
          <p:cNvPr id="5" name="4 Marcador de contenido" descr="tazon-de-mader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643050"/>
            <a:ext cx="4038600" cy="42394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PORTA RETRATOS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ES" sz="1800" dirty="0" smtClean="0"/>
              <a:t>Excelente calidad.</a:t>
            </a:r>
          </a:p>
          <a:p>
            <a:r>
              <a:rPr lang="es-ES" sz="1800" dirty="0" smtClean="0"/>
              <a:t>Perfecto para decorar un espacio con una foto y recortar los motivos celtas asturianos.</a:t>
            </a:r>
          </a:p>
          <a:p>
            <a:pPr marL="0" indent="0">
              <a:buNone/>
            </a:pPr>
            <a:endParaRPr lang="es-ES" sz="1800" dirty="0" smtClean="0"/>
          </a:p>
          <a:p>
            <a:r>
              <a:rPr lang="es-ES" sz="1800" b="1" dirty="0" smtClean="0"/>
              <a:t>Precio: 15,95€.</a:t>
            </a:r>
          </a:p>
        </p:txBody>
      </p:sp>
      <p:pic>
        <p:nvPicPr>
          <p:cNvPr id="5" name="4 Marcador de contenido" descr="portarretratos-de-mader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1643050"/>
            <a:ext cx="4038600" cy="43108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41028C84D4B0740A97AB3DA7F8FB427" ma:contentTypeVersion="4" ma:contentTypeDescription="Crear nuevo documento." ma:contentTypeScope="" ma:versionID="9048ccc8c5f83997972403a5c188dbcf">
  <xsd:schema xmlns:xsd="http://www.w3.org/2001/XMLSchema" xmlns:xs="http://www.w3.org/2001/XMLSchema" xmlns:p="http://schemas.microsoft.com/office/2006/metadata/properties" xmlns:ns2="21ec1422-bc33-495f-9d24-9e91810cf059" xmlns:ns3="ddbfd4c6-9d96-4408-822b-99054809334a" targetNamespace="http://schemas.microsoft.com/office/2006/metadata/properties" ma:root="true" ma:fieldsID="ff484b716d2e0836d61d52ba34eaf1a3" ns2:_="" ns3:_="">
    <xsd:import namespace="21ec1422-bc33-495f-9d24-9e91810cf059"/>
    <xsd:import namespace="ddbfd4c6-9d96-4408-822b-9905480933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ec1422-bc33-495f-9d24-9e91810cf0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bfd4c6-9d96-4408-822b-99054809334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CA7C424-B551-4FC2-A1CF-72C54ECAE5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ec1422-bc33-495f-9d24-9e91810cf059"/>
    <ds:schemaRef ds:uri="ddbfd4c6-9d96-4408-822b-9905480933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62FF50-4A67-4B5B-8922-13DF0D510C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01CC3C-888D-4297-A6F1-7F7AC655AAEB}">
  <ds:schemaRefs>
    <ds:schemaRef ds:uri="http://schemas.microsoft.com/office/2006/metadata/properties"/>
    <ds:schemaRef ds:uri="21ec1422-bc33-495f-9d24-9e91810cf059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ddbfd4c6-9d96-4408-822b-99054809334a"/>
    <ds:schemaRef ds:uri="http://purl.org/dc/elements/1.1/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310</Words>
  <Application>Microsoft Office PowerPoint</Application>
  <PresentationFormat>Presentación en pantalla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Catálogo 2018</vt:lpstr>
      <vt:lpstr>CHORIZO CRIVENCAR</vt:lpstr>
      <vt:lpstr>TABLA DE 3 QUESOS</vt:lpstr>
      <vt:lpstr>ESTUCHE DE FABADA</vt:lpstr>
      <vt:lpstr>ALUBIA VERDINA</vt:lpstr>
      <vt:lpstr>COMPANGO</vt:lpstr>
      <vt:lpstr>HÓRREO RÚSTICO</vt:lpstr>
      <vt:lpstr>TAZÓN DE MADERA</vt:lpstr>
      <vt:lpstr>PORTA RETRATOS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CHORIZO</dc:title>
  <dc:creator>Invitado</dc:creator>
  <cp:lastModifiedBy>Amara</cp:lastModifiedBy>
  <cp:revision>23</cp:revision>
  <dcterms:created xsi:type="dcterms:W3CDTF">2018-03-01T07:30:16Z</dcterms:created>
  <dcterms:modified xsi:type="dcterms:W3CDTF">2018-04-24T06:16:49Z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0x010100141028C84D4B0740A97AB3DA7F8FB427</vt:lpwstr>
  </property>
</Properties>
</file>