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8B4C6-A2E2-415C-AAC4-776CF489343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933EF1C-C8AB-44BC-BB56-019ECCFCAB0D}">
      <dgm:prSet phldrT="[Texto]" custT="1"/>
      <dgm:spPr/>
      <dgm:t>
        <a:bodyPr/>
        <a:lstStyle/>
        <a:p>
          <a:endParaRPr lang="es-ES" sz="1000" dirty="0"/>
        </a:p>
        <a:p>
          <a:r>
            <a:rPr lang="es-ES" sz="1000" dirty="0"/>
            <a:t>DIRECCIÓN</a:t>
          </a:r>
        </a:p>
        <a:p>
          <a:r>
            <a:rPr lang="es-ES" sz="1000" dirty="0"/>
            <a:t>Presidenta:  Sara</a:t>
          </a:r>
        </a:p>
        <a:p>
          <a:r>
            <a:rPr lang="es-ES" sz="1000" dirty="0"/>
            <a:t>Vicepresidenta: </a:t>
          </a:r>
          <a:r>
            <a:rPr lang="es-ES" sz="1000" dirty="0" err="1"/>
            <a:t>Denisa</a:t>
          </a:r>
          <a:endParaRPr lang="es-ES" sz="1000" dirty="0"/>
        </a:p>
        <a:p>
          <a:endParaRPr lang="es-ES" sz="700" dirty="0"/>
        </a:p>
      </dgm:t>
    </dgm:pt>
    <dgm:pt modelId="{582EB9EE-9DF5-441E-95F5-6BD489C8D445}" type="parTrans" cxnId="{6901CCE8-748F-4559-B96E-6065C6DFCF10}">
      <dgm:prSet/>
      <dgm:spPr/>
      <dgm:t>
        <a:bodyPr/>
        <a:lstStyle/>
        <a:p>
          <a:endParaRPr lang="es-ES"/>
        </a:p>
      </dgm:t>
    </dgm:pt>
    <dgm:pt modelId="{E02E55B6-A1DA-4007-ABE8-E0C1430F0FD3}" type="sibTrans" cxnId="{6901CCE8-748F-4559-B96E-6065C6DFCF10}">
      <dgm:prSet/>
      <dgm:spPr/>
      <dgm:t>
        <a:bodyPr/>
        <a:lstStyle/>
        <a:p>
          <a:endParaRPr lang="es-ES"/>
        </a:p>
      </dgm:t>
    </dgm:pt>
    <dgm:pt modelId="{C92F3532-793F-4A1B-9733-D5CA52483E9B}">
      <dgm:prSet phldrT="[Texto]" custT="1"/>
      <dgm:spPr/>
      <dgm:t>
        <a:bodyPr/>
        <a:lstStyle/>
        <a:p>
          <a:r>
            <a:rPr lang="es-ES" sz="900" dirty="0"/>
            <a:t>ADMINISTRACIÓN</a:t>
          </a:r>
        </a:p>
        <a:p>
          <a:r>
            <a:rPr lang="es-ES" sz="900" dirty="0"/>
            <a:t>Secretario: Daniel López</a:t>
          </a:r>
        </a:p>
        <a:p>
          <a:r>
            <a:rPr lang="es-ES" sz="900" dirty="0"/>
            <a:t>Administrativo: César</a:t>
          </a:r>
        </a:p>
      </dgm:t>
    </dgm:pt>
    <dgm:pt modelId="{425A0442-BD79-405C-B5C2-007F0673C233}" type="parTrans" cxnId="{FA354B6B-6BD0-4612-8C11-AA73FFDBB9D7}">
      <dgm:prSet/>
      <dgm:spPr/>
      <dgm:t>
        <a:bodyPr/>
        <a:lstStyle/>
        <a:p>
          <a:endParaRPr lang="es-ES"/>
        </a:p>
      </dgm:t>
    </dgm:pt>
    <dgm:pt modelId="{455B3FDB-02E6-4406-A911-ABCEA2340FE5}" type="sibTrans" cxnId="{FA354B6B-6BD0-4612-8C11-AA73FFDBB9D7}">
      <dgm:prSet/>
      <dgm:spPr/>
      <dgm:t>
        <a:bodyPr/>
        <a:lstStyle/>
        <a:p>
          <a:endParaRPr lang="es-ES"/>
        </a:p>
      </dgm:t>
    </dgm:pt>
    <dgm:pt modelId="{36AC3F1A-DCA7-42F5-A817-FD89E5699D7A}">
      <dgm:prSet phldrT="[Texto]" custT="1"/>
      <dgm:spPr/>
      <dgm:t>
        <a:bodyPr/>
        <a:lstStyle/>
        <a:p>
          <a:r>
            <a:rPr lang="es-ES" sz="900" dirty="0"/>
            <a:t>PRODUCCIÓN</a:t>
          </a:r>
        </a:p>
        <a:p>
          <a:r>
            <a:rPr lang="es-ES" sz="900" dirty="0"/>
            <a:t>Jefe de departamento: Nuria Cuervo</a:t>
          </a:r>
        </a:p>
        <a:p>
          <a:r>
            <a:rPr lang="es-ES" sz="900" dirty="0"/>
            <a:t>  Encargado de producción: Nuria Alba</a:t>
          </a:r>
        </a:p>
      </dgm:t>
    </dgm:pt>
    <dgm:pt modelId="{5D049C0C-4910-4A09-A46B-71D75758298E}" type="parTrans" cxnId="{670C0B70-ADA7-4EA4-B2F6-082789682EC7}">
      <dgm:prSet/>
      <dgm:spPr/>
      <dgm:t>
        <a:bodyPr/>
        <a:lstStyle/>
        <a:p>
          <a:endParaRPr lang="es-ES"/>
        </a:p>
      </dgm:t>
    </dgm:pt>
    <dgm:pt modelId="{FA85610B-5060-4DAF-8D8D-5F2B49D0D869}" type="sibTrans" cxnId="{670C0B70-ADA7-4EA4-B2F6-082789682EC7}">
      <dgm:prSet/>
      <dgm:spPr/>
      <dgm:t>
        <a:bodyPr/>
        <a:lstStyle/>
        <a:p>
          <a:endParaRPr lang="es-ES"/>
        </a:p>
      </dgm:t>
    </dgm:pt>
    <dgm:pt modelId="{5ECD5E43-5F33-45EF-ABA7-245AC1CEA7F0}">
      <dgm:prSet custT="1"/>
      <dgm:spPr/>
      <dgm:t>
        <a:bodyPr/>
        <a:lstStyle/>
        <a:p>
          <a:endParaRPr lang="es-ES" sz="900" dirty="0"/>
        </a:p>
        <a:p>
          <a:r>
            <a:rPr lang="es-ES" sz="1000" dirty="0"/>
            <a:t>FINANZAS</a:t>
          </a:r>
        </a:p>
        <a:p>
          <a:r>
            <a:rPr lang="es-ES" sz="1000" dirty="0"/>
            <a:t>Interventor: Pablo</a:t>
          </a:r>
        </a:p>
        <a:p>
          <a:r>
            <a:rPr lang="es-ES" sz="1000" dirty="0"/>
            <a:t>Contable:  David</a:t>
          </a:r>
          <a:endParaRPr lang="es-ES" sz="900" dirty="0"/>
        </a:p>
        <a:p>
          <a:endParaRPr lang="es-ES" sz="900" dirty="0"/>
        </a:p>
      </dgm:t>
    </dgm:pt>
    <dgm:pt modelId="{B214B058-EBC3-4FC9-A10F-4E5C20DDFFDF}" type="parTrans" cxnId="{5D4AA7AD-F4CB-414C-9EDA-1A898EC6DFC9}">
      <dgm:prSet/>
      <dgm:spPr/>
      <dgm:t>
        <a:bodyPr/>
        <a:lstStyle/>
        <a:p>
          <a:endParaRPr lang="es-ES"/>
        </a:p>
      </dgm:t>
    </dgm:pt>
    <dgm:pt modelId="{465F7957-3AC5-4CFA-99F2-7D9BFF04BE40}" type="sibTrans" cxnId="{5D4AA7AD-F4CB-414C-9EDA-1A898EC6DFC9}">
      <dgm:prSet/>
      <dgm:spPr/>
      <dgm:t>
        <a:bodyPr/>
        <a:lstStyle/>
        <a:p>
          <a:endParaRPr lang="es-ES"/>
        </a:p>
      </dgm:t>
    </dgm:pt>
    <dgm:pt modelId="{59AAEB50-14C0-4CFF-818A-44A9DD1C5D9E}">
      <dgm:prSet custT="1"/>
      <dgm:spPr/>
      <dgm:t>
        <a:bodyPr/>
        <a:lstStyle/>
        <a:p>
          <a:endParaRPr lang="es-ES" sz="800" dirty="0"/>
        </a:p>
        <a:p>
          <a:r>
            <a:rPr lang="es-ES" sz="800" dirty="0"/>
            <a:t>MARKETING</a:t>
          </a:r>
        </a:p>
        <a:p>
          <a:r>
            <a:rPr lang="es-ES" sz="800" dirty="0"/>
            <a:t>Jefe de departamento: Daniel </a:t>
          </a:r>
          <a:r>
            <a:rPr lang="es-ES" sz="800" dirty="0" err="1"/>
            <a:t>Tesouro</a:t>
          </a:r>
          <a:endParaRPr lang="es-ES" sz="800" dirty="0"/>
        </a:p>
        <a:p>
          <a:r>
            <a:rPr lang="es-ES" sz="800" dirty="0"/>
            <a:t>Publicista: Pablo Navarro</a:t>
          </a:r>
        </a:p>
        <a:p>
          <a:r>
            <a:rPr lang="es-ES" sz="800" dirty="0"/>
            <a:t>Comercial:  Miguel</a:t>
          </a:r>
        </a:p>
        <a:p>
          <a:endParaRPr lang="es-ES" sz="800" dirty="0"/>
        </a:p>
      </dgm:t>
    </dgm:pt>
    <dgm:pt modelId="{6780A134-24BD-43DB-828F-0E1C21F64740}" type="parTrans" cxnId="{92FBA210-9CB9-4729-9EA3-0E14BDEF8F17}">
      <dgm:prSet/>
      <dgm:spPr/>
      <dgm:t>
        <a:bodyPr/>
        <a:lstStyle/>
        <a:p>
          <a:endParaRPr lang="es-ES"/>
        </a:p>
      </dgm:t>
    </dgm:pt>
    <dgm:pt modelId="{D108B62F-41E5-4352-8EA1-7AD1C5744098}" type="sibTrans" cxnId="{92FBA210-9CB9-4729-9EA3-0E14BDEF8F17}">
      <dgm:prSet/>
      <dgm:spPr/>
      <dgm:t>
        <a:bodyPr/>
        <a:lstStyle/>
        <a:p>
          <a:endParaRPr lang="es-ES"/>
        </a:p>
      </dgm:t>
    </dgm:pt>
    <dgm:pt modelId="{41FA7281-7D95-4BE5-B09A-FC75DFB4FF5F}">
      <dgm:prSet custT="1"/>
      <dgm:spPr/>
      <dgm:t>
        <a:bodyPr/>
        <a:lstStyle/>
        <a:p>
          <a:r>
            <a:rPr lang="es-ES" sz="900" dirty="0"/>
            <a:t>COMUNICACIÓN</a:t>
          </a:r>
        </a:p>
        <a:p>
          <a:r>
            <a:rPr lang="es-ES" sz="900" dirty="0"/>
            <a:t>Jefe de comunicación:  Adrián</a:t>
          </a:r>
        </a:p>
        <a:p>
          <a:r>
            <a:rPr lang="es-ES" sz="900" dirty="0"/>
            <a:t>Responsable de proveedores: Elisa</a:t>
          </a:r>
        </a:p>
      </dgm:t>
    </dgm:pt>
    <dgm:pt modelId="{00189209-36DA-4547-A782-C1ED42A95C74}" type="parTrans" cxnId="{BCDC92F3-A267-4C0B-A12E-FA19040BD8B5}">
      <dgm:prSet/>
      <dgm:spPr/>
      <dgm:t>
        <a:bodyPr/>
        <a:lstStyle/>
        <a:p>
          <a:endParaRPr lang="es-ES"/>
        </a:p>
      </dgm:t>
    </dgm:pt>
    <dgm:pt modelId="{DE7FBEC4-113D-48A0-8833-39378081191E}" type="sibTrans" cxnId="{BCDC92F3-A267-4C0B-A12E-FA19040BD8B5}">
      <dgm:prSet/>
      <dgm:spPr/>
      <dgm:t>
        <a:bodyPr/>
        <a:lstStyle/>
        <a:p>
          <a:endParaRPr lang="es-ES"/>
        </a:p>
      </dgm:t>
    </dgm:pt>
    <dgm:pt modelId="{7E961689-58DE-4F13-90E6-01208C333CD7}" type="pres">
      <dgm:prSet presAssocID="{8DA8B4C6-A2E2-415C-AAC4-776CF4893431}" presName="cycle" presStyleCnt="0">
        <dgm:presLayoutVars>
          <dgm:dir/>
          <dgm:resizeHandles val="exact"/>
        </dgm:presLayoutVars>
      </dgm:prSet>
      <dgm:spPr/>
    </dgm:pt>
    <dgm:pt modelId="{A520D53E-CFAE-496F-A694-679CC9DFA2DC}" type="pres">
      <dgm:prSet presAssocID="{B933EF1C-C8AB-44BC-BB56-019ECCFCAB0D}" presName="node" presStyleLbl="node1" presStyleIdx="0" presStyleCnt="6">
        <dgm:presLayoutVars>
          <dgm:bulletEnabled val="1"/>
        </dgm:presLayoutVars>
      </dgm:prSet>
      <dgm:spPr/>
    </dgm:pt>
    <dgm:pt modelId="{F6E6E6C1-CD9C-40E4-B59F-60576FFA626D}" type="pres">
      <dgm:prSet presAssocID="{B933EF1C-C8AB-44BC-BB56-019ECCFCAB0D}" presName="spNode" presStyleCnt="0"/>
      <dgm:spPr/>
    </dgm:pt>
    <dgm:pt modelId="{393F24C9-52A1-4543-8DA3-B4D023DB6A79}" type="pres">
      <dgm:prSet presAssocID="{E02E55B6-A1DA-4007-ABE8-E0C1430F0FD3}" presName="sibTrans" presStyleLbl="sibTrans1D1" presStyleIdx="0" presStyleCnt="6"/>
      <dgm:spPr/>
    </dgm:pt>
    <dgm:pt modelId="{7D274EB2-6E79-42A6-BBEF-4EBEA250B493}" type="pres">
      <dgm:prSet presAssocID="{5ECD5E43-5F33-45EF-ABA7-245AC1CEA7F0}" presName="node" presStyleLbl="node1" presStyleIdx="1" presStyleCnt="6">
        <dgm:presLayoutVars>
          <dgm:bulletEnabled val="1"/>
        </dgm:presLayoutVars>
      </dgm:prSet>
      <dgm:spPr/>
    </dgm:pt>
    <dgm:pt modelId="{B0AFC433-37DD-496C-A031-AFCB8DB96D34}" type="pres">
      <dgm:prSet presAssocID="{5ECD5E43-5F33-45EF-ABA7-245AC1CEA7F0}" presName="spNode" presStyleCnt="0"/>
      <dgm:spPr/>
    </dgm:pt>
    <dgm:pt modelId="{266CA908-A8D1-4E82-9F28-6DB3B5C44F1A}" type="pres">
      <dgm:prSet presAssocID="{465F7957-3AC5-4CFA-99F2-7D9BFF04BE40}" presName="sibTrans" presStyleLbl="sibTrans1D1" presStyleIdx="1" presStyleCnt="6"/>
      <dgm:spPr/>
    </dgm:pt>
    <dgm:pt modelId="{BDE83057-4977-4B23-8909-518603E34351}" type="pres">
      <dgm:prSet presAssocID="{59AAEB50-14C0-4CFF-818A-44A9DD1C5D9E}" presName="node" presStyleLbl="node1" presStyleIdx="2" presStyleCnt="6">
        <dgm:presLayoutVars>
          <dgm:bulletEnabled val="1"/>
        </dgm:presLayoutVars>
      </dgm:prSet>
      <dgm:spPr/>
    </dgm:pt>
    <dgm:pt modelId="{2B0238ED-3B56-46EF-8BE6-B0B1E505649C}" type="pres">
      <dgm:prSet presAssocID="{59AAEB50-14C0-4CFF-818A-44A9DD1C5D9E}" presName="spNode" presStyleCnt="0"/>
      <dgm:spPr/>
    </dgm:pt>
    <dgm:pt modelId="{0D65BA1F-88BF-40ED-BF3B-F11DB380A694}" type="pres">
      <dgm:prSet presAssocID="{D108B62F-41E5-4352-8EA1-7AD1C5744098}" presName="sibTrans" presStyleLbl="sibTrans1D1" presStyleIdx="2" presStyleCnt="6"/>
      <dgm:spPr/>
    </dgm:pt>
    <dgm:pt modelId="{36B4623B-55F3-4738-92D6-7C27E948FF71}" type="pres">
      <dgm:prSet presAssocID="{C92F3532-793F-4A1B-9733-D5CA52483E9B}" presName="node" presStyleLbl="node1" presStyleIdx="3" presStyleCnt="6">
        <dgm:presLayoutVars>
          <dgm:bulletEnabled val="1"/>
        </dgm:presLayoutVars>
      </dgm:prSet>
      <dgm:spPr/>
    </dgm:pt>
    <dgm:pt modelId="{DDBAF0F3-C8FF-46FA-87D9-B18746F2AAEE}" type="pres">
      <dgm:prSet presAssocID="{C92F3532-793F-4A1B-9733-D5CA52483E9B}" presName="spNode" presStyleCnt="0"/>
      <dgm:spPr/>
    </dgm:pt>
    <dgm:pt modelId="{2D461C6F-8F1A-43D1-927E-32CCEA6C67AA}" type="pres">
      <dgm:prSet presAssocID="{455B3FDB-02E6-4406-A911-ABCEA2340FE5}" presName="sibTrans" presStyleLbl="sibTrans1D1" presStyleIdx="3" presStyleCnt="6"/>
      <dgm:spPr/>
    </dgm:pt>
    <dgm:pt modelId="{2E977EFB-853A-443E-BC48-0E8833417505}" type="pres">
      <dgm:prSet presAssocID="{41FA7281-7D95-4BE5-B09A-FC75DFB4FF5F}" presName="node" presStyleLbl="node1" presStyleIdx="4" presStyleCnt="6" custRadScaleRad="97918" custRadScaleInc="13596">
        <dgm:presLayoutVars>
          <dgm:bulletEnabled val="1"/>
        </dgm:presLayoutVars>
      </dgm:prSet>
      <dgm:spPr/>
    </dgm:pt>
    <dgm:pt modelId="{BD2E2CB1-E78B-4FB2-AFCF-9B941E586CB8}" type="pres">
      <dgm:prSet presAssocID="{41FA7281-7D95-4BE5-B09A-FC75DFB4FF5F}" presName="spNode" presStyleCnt="0"/>
      <dgm:spPr/>
    </dgm:pt>
    <dgm:pt modelId="{3AAAE845-3146-44D0-B2DD-D64600CC6495}" type="pres">
      <dgm:prSet presAssocID="{DE7FBEC4-113D-48A0-8833-39378081191E}" presName="sibTrans" presStyleLbl="sibTrans1D1" presStyleIdx="4" presStyleCnt="6"/>
      <dgm:spPr/>
    </dgm:pt>
    <dgm:pt modelId="{582B95DB-645A-4909-9D72-28D56EFF758F}" type="pres">
      <dgm:prSet presAssocID="{36AC3F1A-DCA7-42F5-A817-FD89E5699D7A}" presName="node" presStyleLbl="node1" presStyleIdx="5" presStyleCnt="6">
        <dgm:presLayoutVars>
          <dgm:bulletEnabled val="1"/>
        </dgm:presLayoutVars>
      </dgm:prSet>
      <dgm:spPr/>
    </dgm:pt>
    <dgm:pt modelId="{C4CD8EB2-25D7-4BFD-B20D-FCCB936C5D77}" type="pres">
      <dgm:prSet presAssocID="{36AC3F1A-DCA7-42F5-A817-FD89E5699D7A}" presName="spNode" presStyleCnt="0"/>
      <dgm:spPr/>
    </dgm:pt>
    <dgm:pt modelId="{51F56D36-F954-4530-B20B-BA5173EDD56E}" type="pres">
      <dgm:prSet presAssocID="{FA85610B-5060-4DAF-8D8D-5F2B49D0D869}" presName="sibTrans" presStyleLbl="sibTrans1D1" presStyleIdx="5" presStyleCnt="6"/>
      <dgm:spPr/>
    </dgm:pt>
  </dgm:ptLst>
  <dgm:cxnLst>
    <dgm:cxn modelId="{92FBA210-9CB9-4729-9EA3-0E14BDEF8F17}" srcId="{8DA8B4C6-A2E2-415C-AAC4-776CF4893431}" destId="{59AAEB50-14C0-4CFF-818A-44A9DD1C5D9E}" srcOrd="2" destOrd="0" parTransId="{6780A134-24BD-43DB-828F-0E1C21F64740}" sibTransId="{D108B62F-41E5-4352-8EA1-7AD1C5744098}"/>
    <dgm:cxn modelId="{3B88412A-7383-45CE-8F19-933CA14DBE04}" type="presOf" srcId="{5ECD5E43-5F33-45EF-ABA7-245AC1CEA7F0}" destId="{7D274EB2-6E79-42A6-BBEF-4EBEA250B493}" srcOrd="0" destOrd="0" presId="urn:microsoft.com/office/officeart/2005/8/layout/cycle5"/>
    <dgm:cxn modelId="{5DEE1938-A888-4BAD-BC51-65331A731BAF}" type="presOf" srcId="{8DA8B4C6-A2E2-415C-AAC4-776CF4893431}" destId="{7E961689-58DE-4F13-90E6-01208C333CD7}" srcOrd="0" destOrd="0" presId="urn:microsoft.com/office/officeart/2005/8/layout/cycle5"/>
    <dgm:cxn modelId="{FF51F848-7D98-4FA7-972B-C57D6452188C}" type="presOf" srcId="{455B3FDB-02E6-4406-A911-ABCEA2340FE5}" destId="{2D461C6F-8F1A-43D1-927E-32CCEA6C67AA}" srcOrd="0" destOrd="0" presId="urn:microsoft.com/office/officeart/2005/8/layout/cycle5"/>
    <dgm:cxn modelId="{FA354B6B-6BD0-4612-8C11-AA73FFDBB9D7}" srcId="{8DA8B4C6-A2E2-415C-AAC4-776CF4893431}" destId="{C92F3532-793F-4A1B-9733-D5CA52483E9B}" srcOrd="3" destOrd="0" parTransId="{425A0442-BD79-405C-B5C2-007F0673C233}" sibTransId="{455B3FDB-02E6-4406-A911-ABCEA2340FE5}"/>
    <dgm:cxn modelId="{670C0B70-ADA7-4EA4-B2F6-082789682EC7}" srcId="{8DA8B4C6-A2E2-415C-AAC4-776CF4893431}" destId="{36AC3F1A-DCA7-42F5-A817-FD89E5699D7A}" srcOrd="5" destOrd="0" parTransId="{5D049C0C-4910-4A09-A46B-71D75758298E}" sibTransId="{FA85610B-5060-4DAF-8D8D-5F2B49D0D869}"/>
    <dgm:cxn modelId="{F88EE752-FB25-4ABC-9CA3-E4CD6D6E7AC8}" type="presOf" srcId="{41FA7281-7D95-4BE5-B09A-FC75DFB4FF5F}" destId="{2E977EFB-853A-443E-BC48-0E8833417505}" srcOrd="0" destOrd="0" presId="urn:microsoft.com/office/officeart/2005/8/layout/cycle5"/>
    <dgm:cxn modelId="{83617589-7C71-4655-BC39-9D55946EDF42}" type="presOf" srcId="{59AAEB50-14C0-4CFF-818A-44A9DD1C5D9E}" destId="{BDE83057-4977-4B23-8909-518603E34351}" srcOrd="0" destOrd="0" presId="urn:microsoft.com/office/officeart/2005/8/layout/cycle5"/>
    <dgm:cxn modelId="{D83EF19B-80EC-4B13-A86B-6F9EED2336F4}" type="presOf" srcId="{D108B62F-41E5-4352-8EA1-7AD1C5744098}" destId="{0D65BA1F-88BF-40ED-BF3B-F11DB380A694}" srcOrd="0" destOrd="0" presId="urn:microsoft.com/office/officeart/2005/8/layout/cycle5"/>
    <dgm:cxn modelId="{2CEB77A2-11EA-4B8B-911E-3F398847943B}" type="presOf" srcId="{E02E55B6-A1DA-4007-ABE8-E0C1430F0FD3}" destId="{393F24C9-52A1-4543-8DA3-B4D023DB6A79}" srcOrd="0" destOrd="0" presId="urn:microsoft.com/office/officeart/2005/8/layout/cycle5"/>
    <dgm:cxn modelId="{5D4AA7AD-F4CB-414C-9EDA-1A898EC6DFC9}" srcId="{8DA8B4C6-A2E2-415C-AAC4-776CF4893431}" destId="{5ECD5E43-5F33-45EF-ABA7-245AC1CEA7F0}" srcOrd="1" destOrd="0" parTransId="{B214B058-EBC3-4FC9-A10F-4E5C20DDFFDF}" sibTransId="{465F7957-3AC5-4CFA-99F2-7D9BFF04BE40}"/>
    <dgm:cxn modelId="{14CC17B5-2DB6-4C32-9B92-90B2E001597F}" type="presOf" srcId="{36AC3F1A-DCA7-42F5-A817-FD89E5699D7A}" destId="{582B95DB-645A-4909-9D72-28D56EFF758F}" srcOrd="0" destOrd="0" presId="urn:microsoft.com/office/officeart/2005/8/layout/cycle5"/>
    <dgm:cxn modelId="{E6D15BBA-2D24-4884-9443-54B0D48735AA}" type="presOf" srcId="{FA85610B-5060-4DAF-8D8D-5F2B49D0D869}" destId="{51F56D36-F954-4530-B20B-BA5173EDD56E}" srcOrd="0" destOrd="0" presId="urn:microsoft.com/office/officeart/2005/8/layout/cycle5"/>
    <dgm:cxn modelId="{A5B288C8-039B-4236-9C54-74F936BB10D7}" type="presOf" srcId="{DE7FBEC4-113D-48A0-8833-39378081191E}" destId="{3AAAE845-3146-44D0-B2DD-D64600CC6495}" srcOrd="0" destOrd="0" presId="urn:microsoft.com/office/officeart/2005/8/layout/cycle5"/>
    <dgm:cxn modelId="{972639DF-EEED-4DC1-B39B-0513FA70B86D}" type="presOf" srcId="{C92F3532-793F-4A1B-9733-D5CA52483E9B}" destId="{36B4623B-55F3-4738-92D6-7C27E948FF71}" srcOrd="0" destOrd="0" presId="urn:microsoft.com/office/officeart/2005/8/layout/cycle5"/>
    <dgm:cxn modelId="{6901CCE8-748F-4559-B96E-6065C6DFCF10}" srcId="{8DA8B4C6-A2E2-415C-AAC4-776CF4893431}" destId="{B933EF1C-C8AB-44BC-BB56-019ECCFCAB0D}" srcOrd="0" destOrd="0" parTransId="{582EB9EE-9DF5-441E-95F5-6BD489C8D445}" sibTransId="{E02E55B6-A1DA-4007-ABE8-E0C1430F0FD3}"/>
    <dgm:cxn modelId="{6D37FFEB-88C2-42E3-8A97-8A408F0C17B8}" type="presOf" srcId="{465F7957-3AC5-4CFA-99F2-7D9BFF04BE40}" destId="{266CA908-A8D1-4E82-9F28-6DB3B5C44F1A}" srcOrd="0" destOrd="0" presId="urn:microsoft.com/office/officeart/2005/8/layout/cycle5"/>
    <dgm:cxn modelId="{BCDC92F3-A267-4C0B-A12E-FA19040BD8B5}" srcId="{8DA8B4C6-A2E2-415C-AAC4-776CF4893431}" destId="{41FA7281-7D95-4BE5-B09A-FC75DFB4FF5F}" srcOrd="4" destOrd="0" parTransId="{00189209-36DA-4547-A782-C1ED42A95C74}" sibTransId="{DE7FBEC4-113D-48A0-8833-39378081191E}"/>
    <dgm:cxn modelId="{6508D2F4-A0AB-4B3A-83C1-B893B3722C4A}" type="presOf" srcId="{B933EF1C-C8AB-44BC-BB56-019ECCFCAB0D}" destId="{A520D53E-CFAE-496F-A694-679CC9DFA2DC}" srcOrd="0" destOrd="0" presId="urn:microsoft.com/office/officeart/2005/8/layout/cycle5"/>
    <dgm:cxn modelId="{FA771AE9-13DB-4B97-9751-538F71B5404B}" type="presParOf" srcId="{7E961689-58DE-4F13-90E6-01208C333CD7}" destId="{A520D53E-CFAE-496F-A694-679CC9DFA2DC}" srcOrd="0" destOrd="0" presId="urn:microsoft.com/office/officeart/2005/8/layout/cycle5"/>
    <dgm:cxn modelId="{B8C40515-4784-4F18-A542-0BE5092AFA7C}" type="presParOf" srcId="{7E961689-58DE-4F13-90E6-01208C333CD7}" destId="{F6E6E6C1-CD9C-40E4-B59F-60576FFA626D}" srcOrd="1" destOrd="0" presId="urn:microsoft.com/office/officeart/2005/8/layout/cycle5"/>
    <dgm:cxn modelId="{70EB6D34-E464-4D99-9E25-DFA5B09930FB}" type="presParOf" srcId="{7E961689-58DE-4F13-90E6-01208C333CD7}" destId="{393F24C9-52A1-4543-8DA3-B4D023DB6A79}" srcOrd="2" destOrd="0" presId="urn:microsoft.com/office/officeart/2005/8/layout/cycle5"/>
    <dgm:cxn modelId="{6D9E2ADA-771D-4A32-8962-499E2535D06F}" type="presParOf" srcId="{7E961689-58DE-4F13-90E6-01208C333CD7}" destId="{7D274EB2-6E79-42A6-BBEF-4EBEA250B493}" srcOrd="3" destOrd="0" presId="urn:microsoft.com/office/officeart/2005/8/layout/cycle5"/>
    <dgm:cxn modelId="{8CF04BF5-AFEF-4A0D-9A44-E6A4C9062D25}" type="presParOf" srcId="{7E961689-58DE-4F13-90E6-01208C333CD7}" destId="{B0AFC433-37DD-496C-A031-AFCB8DB96D34}" srcOrd="4" destOrd="0" presId="urn:microsoft.com/office/officeart/2005/8/layout/cycle5"/>
    <dgm:cxn modelId="{0614369A-3B18-4EDC-B0BF-5802586B0210}" type="presParOf" srcId="{7E961689-58DE-4F13-90E6-01208C333CD7}" destId="{266CA908-A8D1-4E82-9F28-6DB3B5C44F1A}" srcOrd="5" destOrd="0" presId="urn:microsoft.com/office/officeart/2005/8/layout/cycle5"/>
    <dgm:cxn modelId="{4B1879DC-7B6F-47EE-B0E2-624BF32D7CA9}" type="presParOf" srcId="{7E961689-58DE-4F13-90E6-01208C333CD7}" destId="{BDE83057-4977-4B23-8909-518603E34351}" srcOrd="6" destOrd="0" presId="urn:microsoft.com/office/officeart/2005/8/layout/cycle5"/>
    <dgm:cxn modelId="{FFA33235-48B1-4A0F-B3FB-313493B1686C}" type="presParOf" srcId="{7E961689-58DE-4F13-90E6-01208C333CD7}" destId="{2B0238ED-3B56-46EF-8BE6-B0B1E505649C}" srcOrd="7" destOrd="0" presId="urn:microsoft.com/office/officeart/2005/8/layout/cycle5"/>
    <dgm:cxn modelId="{D964640C-9A22-47C8-A97A-278D5421AE24}" type="presParOf" srcId="{7E961689-58DE-4F13-90E6-01208C333CD7}" destId="{0D65BA1F-88BF-40ED-BF3B-F11DB380A694}" srcOrd="8" destOrd="0" presId="urn:microsoft.com/office/officeart/2005/8/layout/cycle5"/>
    <dgm:cxn modelId="{E7890921-BCB3-4B9F-A37E-60E014122CD4}" type="presParOf" srcId="{7E961689-58DE-4F13-90E6-01208C333CD7}" destId="{36B4623B-55F3-4738-92D6-7C27E948FF71}" srcOrd="9" destOrd="0" presId="urn:microsoft.com/office/officeart/2005/8/layout/cycle5"/>
    <dgm:cxn modelId="{6986B741-8A8C-4B25-AA8A-DB6CBB40DA13}" type="presParOf" srcId="{7E961689-58DE-4F13-90E6-01208C333CD7}" destId="{DDBAF0F3-C8FF-46FA-87D9-B18746F2AAEE}" srcOrd="10" destOrd="0" presId="urn:microsoft.com/office/officeart/2005/8/layout/cycle5"/>
    <dgm:cxn modelId="{9C3CFEC0-76E0-47B0-B947-505C35AD2594}" type="presParOf" srcId="{7E961689-58DE-4F13-90E6-01208C333CD7}" destId="{2D461C6F-8F1A-43D1-927E-32CCEA6C67AA}" srcOrd="11" destOrd="0" presId="urn:microsoft.com/office/officeart/2005/8/layout/cycle5"/>
    <dgm:cxn modelId="{CE9AEB94-8754-4D0E-960B-1EA402ABB9E4}" type="presParOf" srcId="{7E961689-58DE-4F13-90E6-01208C333CD7}" destId="{2E977EFB-853A-443E-BC48-0E8833417505}" srcOrd="12" destOrd="0" presId="urn:microsoft.com/office/officeart/2005/8/layout/cycle5"/>
    <dgm:cxn modelId="{0C1E1E8B-2C08-4F33-8788-121EB35CD45A}" type="presParOf" srcId="{7E961689-58DE-4F13-90E6-01208C333CD7}" destId="{BD2E2CB1-E78B-4FB2-AFCF-9B941E586CB8}" srcOrd="13" destOrd="0" presId="urn:microsoft.com/office/officeart/2005/8/layout/cycle5"/>
    <dgm:cxn modelId="{70AB4B12-CC0C-4A5D-AC6B-89B0E44C47A7}" type="presParOf" srcId="{7E961689-58DE-4F13-90E6-01208C333CD7}" destId="{3AAAE845-3146-44D0-B2DD-D64600CC6495}" srcOrd="14" destOrd="0" presId="urn:microsoft.com/office/officeart/2005/8/layout/cycle5"/>
    <dgm:cxn modelId="{A6F8FEE5-E557-4FAF-A4AF-15DCECCC882A}" type="presParOf" srcId="{7E961689-58DE-4F13-90E6-01208C333CD7}" destId="{582B95DB-645A-4909-9D72-28D56EFF758F}" srcOrd="15" destOrd="0" presId="urn:microsoft.com/office/officeart/2005/8/layout/cycle5"/>
    <dgm:cxn modelId="{12553694-C5FF-4207-8A0B-CA9BD8263F34}" type="presParOf" srcId="{7E961689-58DE-4F13-90E6-01208C333CD7}" destId="{C4CD8EB2-25D7-4BFD-B20D-FCCB936C5D77}" srcOrd="16" destOrd="0" presId="urn:microsoft.com/office/officeart/2005/8/layout/cycle5"/>
    <dgm:cxn modelId="{1DDDE5B7-EB02-4293-A981-FC05DD49EB6E}" type="presParOf" srcId="{7E961689-58DE-4F13-90E6-01208C333CD7}" destId="{51F56D36-F954-4530-B20B-BA5173EDD56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0D53E-CFAE-496F-A694-679CC9DFA2DC}">
      <dsp:nvSpPr>
        <dsp:cNvPr id="0" name=""/>
        <dsp:cNvSpPr/>
      </dsp:nvSpPr>
      <dsp:spPr>
        <a:xfrm>
          <a:off x="3493544" y="1936"/>
          <a:ext cx="1376182" cy="894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DIRECCIÓN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Presidenta:  Sara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Vicepresidenta: </a:t>
          </a:r>
          <a:r>
            <a:rPr lang="es-ES" sz="1000" kern="1200" dirty="0" err="1"/>
            <a:t>Denisa</a:t>
          </a:r>
          <a:endParaRPr lang="es-E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 dirty="0"/>
        </a:p>
      </dsp:txBody>
      <dsp:txXfrm>
        <a:off x="3537211" y="45603"/>
        <a:ext cx="1288848" cy="807184"/>
      </dsp:txXfrm>
    </dsp:sp>
    <dsp:sp modelId="{393F24C9-52A1-4543-8DA3-B4D023DB6A79}">
      <dsp:nvSpPr>
        <dsp:cNvPr id="0" name=""/>
        <dsp:cNvSpPr/>
      </dsp:nvSpPr>
      <dsp:spPr>
        <a:xfrm>
          <a:off x="2074547" y="449195"/>
          <a:ext cx="4214176" cy="4214176"/>
        </a:xfrm>
        <a:custGeom>
          <a:avLst/>
          <a:gdLst/>
          <a:ahLst/>
          <a:cxnLst/>
          <a:rect l="0" t="0" r="0" b="0"/>
          <a:pathLst>
            <a:path>
              <a:moveTo>
                <a:pt x="2968219" y="183998"/>
              </a:moveTo>
              <a:arcTo wR="2107088" hR="2107088" stAng="17647328" swAng="9237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74EB2-6E79-42A6-BBEF-4EBEA250B493}">
      <dsp:nvSpPr>
        <dsp:cNvPr id="0" name=""/>
        <dsp:cNvSpPr/>
      </dsp:nvSpPr>
      <dsp:spPr>
        <a:xfrm>
          <a:off x="5318336" y="1055480"/>
          <a:ext cx="1376182" cy="894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FINANZAS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Interventor: Pablo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Contable:  David</a:t>
          </a:r>
          <a:endParaRPr lang="es-E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 dirty="0"/>
        </a:p>
      </dsp:txBody>
      <dsp:txXfrm>
        <a:off x="5362003" y="1099147"/>
        <a:ext cx="1288848" cy="807184"/>
      </dsp:txXfrm>
    </dsp:sp>
    <dsp:sp modelId="{266CA908-A8D1-4E82-9F28-6DB3B5C44F1A}">
      <dsp:nvSpPr>
        <dsp:cNvPr id="0" name=""/>
        <dsp:cNvSpPr/>
      </dsp:nvSpPr>
      <dsp:spPr>
        <a:xfrm>
          <a:off x="2074547" y="449195"/>
          <a:ext cx="4214176" cy="4214176"/>
        </a:xfrm>
        <a:custGeom>
          <a:avLst/>
          <a:gdLst/>
          <a:ahLst/>
          <a:cxnLst/>
          <a:rect l="0" t="0" r="0" b="0"/>
          <a:pathLst>
            <a:path>
              <a:moveTo>
                <a:pt x="4181342" y="1736560"/>
              </a:moveTo>
              <a:arcTo wR="2107088" hR="2107088" stAng="20992318" swAng="12153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83057-4977-4B23-8909-518603E34351}">
      <dsp:nvSpPr>
        <dsp:cNvPr id="0" name=""/>
        <dsp:cNvSpPr/>
      </dsp:nvSpPr>
      <dsp:spPr>
        <a:xfrm>
          <a:off x="5318336" y="3162568"/>
          <a:ext cx="1376182" cy="894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MARKETING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Jefe de departamento: Daniel </a:t>
          </a:r>
          <a:r>
            <a:rPr lang="es-ES" sz="800" kern="1200" dirty="0" err="1"/>
            <a:t>Tesouro</a:t>
          </a:r>
          <a:endParaRPr lang="es-E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Publicista: Pablo Navarro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Comercial:  Miguel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 dirty="0"/>
        </a:p>
      </dsp:txBody>
      <dsp:txXfrm>
        <a:off x="5362003" y="3206235"/>
        <a:ext cx="1288848" cy="807184"/>
      </dsp:txXfrm>
    </dsp:sp>
    <dsp:sp modelId="{0D65BA1F-88BF-40ED-BF3B-F11DB380A694}">
      <dsp:nvSpPr>
        <dsp:cNvPr id="0" name=""/>
        <dsp:cNvSpPr/>
      </dsp:nvSpPr>
      <dsp:spPr>
        <a:xfrm>
          <a:off x="2074547" y="449195"/>
          <a:ext cx="4214176" cy="4214176"/>
        </a:xfrm>
        <a:custGeom>
          <a:avLst/>
          <a:gdLst/>
          <a:ahLst/>
          <a:cxnLst/>
          <a:rect l="0" t="0" r="0" b="0"/>
          <a:pathLst>
            <a:path>
              <a:moveTo>
                <a:pt x="3447887" y="3732534"/>
              </a:moveTo>
              <a:arcTo wR="2107088" hR="2107088" stAng="3028886" swAng="9237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4623B-55F3-4738-92D6-7C27E948FF71}">
      <dsp:nvSpPr>
        <dsp:cNvPr id="0" name=""/>
        <dsp:cNvSpPr/>
      </dsp:nvSpPr>
      <dsp:spPr>
        <a:xfrm>
          <a:off x="3493544" y="4216112"/>
          <a:ext cx="1376182" cy="894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ADMINISTRACIÓN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Secretario: Daniel López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Administrativo: César</a:t>
          </a:r>
        </a:p>
      </dsp:txBody>
      <dsp:txXfrm>
        <a:off x="3537211" y="4259779"/>
        <a:ext cx="1288848" cy="807184"/>
      </dsp:txXfrm>
    </dsp:sp>
    <dsp:sp modelId="{2D461C6F-8F1A-43D1-927E-32CCEA6C67AA}">
      <dsp:nvSpPr>
        <dsp:cNvPr id="0" name=""/>
        <dsp:cNvSpPr/>
      </dsp:nvSpPr>
      <dsp:spPr>
        <a:xfrm>
          <a:off x="2161206" y="481280"/>
          <a:ext cx="4214176" cy="4214176"/>
        </a:xfrm>
        <a:custGeom>
          <a:avLst/>
          <a:gdLst/>
          <a:ahLst/>
          <a:cxnLst/>
          <a:rect l="0" t="0" r="0" b="0"/>
          <a:pathLst>
            <a:path>
              <a:moveTo>
                <a:pt x="1145386" y="3981908"/>
              </a:moveTo>
              <a:arcTo wR="2107088" hR="2107088" stAng="7029353" swAng="10219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77EFB-853A-443E-BC48-0E8833417505}">
      <dsp:nvSpPr>
        <dsp:cNvPr id="0" name=""/>
        <dsp:cNvSpPr/>
      </dsp:nvSpPr>
      <dsp:spPr>
        <a:xfrm>
          <a:off x="1659815" y="3054704"/>
          <a:ext cx="1376182" cy="894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COMUNICACIÓN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Jefe de comunicación:  Adrián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Responsable de proveedores: Elisa</a:t>
          </a:r>
        </a:p>
      </dsp:txBody>
      <dsp:txXfrm>
        <a:off x="1703482" y="3098371"/>
        <a:ext cx="1288848" cy="807184"/>
      </dsp:txXfrm>
    </dsp:sp>
    <dsp:sp modelId="{3AAAE845-3146-44D0-B2DD-D64600CC6495}">
      <dsp:nvSpPr>
        <dsp:cNvPr id="0" name=""/>
        <dsp:cNvSpPr/>
      </dsp:nvSpPr>
      <dsp:spPr>
        <a:xfrm>
          <a:off x="2097680" y="366058"/>
          <a:ext cx="4214176" cy="4214176"/>
        </a:xfrm>
        <a:custGeom>
          <a:avLst/>
          <a:gdLst/>
          <a:ahLst/>
          <a:cxnLst/>
          <a:rect l="0" t="0" r="0" b="0"/>
          <a:pathLst>
            <a:path>
              <a:moveTo>
                <a:pt x="32095" y="2473458"/>
              </a:moveTo>
              <a:arcTo wR="2107088" hR="2107088" stAng="10199207" swAng="11028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B95DB-645A-4909-9D72-28D56EFF758F}">
      <dsp:nvSpPr>
        <dsp:cNvPr id="0" name=""/>
        <dsp:cNvSpPr/>
      </dsp:nvSpPr>
      <dsp:spPr>
        <a:xfrm>
          <a:off x="1668752" y="1055480"/>
          <a:ext cx="1376182" cy="894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PRODUCCIÓN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Jefe de departamento: Nuria Cuervo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  Encargado de producción: Nuria Alba</a:t>
          </a:r>
        </a:p>
      </dsp:txBody>
      <dsp:txXfrm>
        <a:off x="1712419" y="1099147"/>
        <a:ext cx="1288848" cy="807184"/>
      </dsp:txXfrm>
    </dsp:sp>
    <dsp:sp modelId="{51F56D36-F954-4530-B20B-BA5173EDD56E}">
      <dsp:nvSpPr>
        <dsp:cNvPr id="0" name=""/>
        <dsp:cNvSpPr/>
      </dsp:nvSpPr>
      <dsp:spPr>
        <a:xfrm>
          <a:off x="2074547" y="449195"/>
          <a:ext cx="4214176" cy="4214176"/>
        </a:xfrm>
        <a:custGeom>
          <a:avLst/>
          <a:gdLst/>
          <a:ahLst/>
          <a:cxnLst/>
          <a:rect l="0" t="0" r="0" b="0"/>
          <a:pathLst>
            <a:path>
              <a:moveTo>
                <a:pt x="766288" y="481641"/>
              </a:moveTo>
              <a:arcTo wR="2107088" hR="2107088" stAng="13828886" swAng="9237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A0C58-FEF5-4FA0-9286-258E5B6C20FA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8C88-0FA3-4C01-857E-2D6B0F9FE52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3632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90978" y="5272536"/>
            <a:ext cx="5471310" cy="884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3" name="Imagen 4" descr="IMG_0594.jpg">
            <a:extLst>
              <a:ext uri="{FF2B5EF4-FFF2-40B4-BE49-F238E27FC236}">
                <a16:creationId xmlns:a16="http://schemas.microsoft.com/office/drawing/2014/main" id="{D25952BD-BC94-4D9E-8B55-C01FC5BFFF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52775" y="0"/>
            <a:ext cx="2595713" cy="145322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B2B4326-7686-49EC-8F45-B682D35860E8}"/>
              </a:ext>
            </a:extLst>
          </p:cNvPr>
          <p:cNvSpPr txBox="1"/>
          <p:nvPr/>
        </p:nvSpPr>
        <p:spPr>
          <a:xfrm>
            <a:off x="657225" y="419100"/>
            <a:ext cx="2743200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400" b="1" dirty="0">
                <a:latin typeface="Arial Black"/>
              </a:rPr>
              <a:t>JADE S.COOP.</a:t>
            </a:r>
            <a:endParaRPr lang="es-ES" sz="24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6911F52-D6B8-4A8D-AF43-01D50A79163D}"/>
              </a:ext>
            </a:extLst>
          </p:cNvPr>
          <p:cNvSpPr txBox="1"/>
          <p:nvPr/>
        </p:nvSpPr>
        <p:spPr>
          <a:xfrm>
            <a:off x="9658350" y="2619375"/>
            <a:ext cx="27432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/>
              <a:t>Haga clic para agregar texto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E443C25-DE1A-4A0A-8F91-969EE2ABFA5E}"/>
              </a:ext>
            </a:extLst>
          </p:cNvPr>
          <p:cNvSpPr txBox="1"/>
          <p:nvPr/>
        </p:nvSpPr>
        <p:spPr>
          <a:xfrm>
            <a:off x="9658350" y="1000125"/>
            <a:ext cx="7070245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s-ES" sz="3600" b="1" dirty="0">
              <a:latin typeface="Franklin Gothic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62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</dc:title>
  <dc:creator>alumno</dc:creator>
  <cp:lastModifiedBy>alumno</cp:lastModifiedBy>
  <cp:revision>7</cp:revision>
  <dcterms:created xsi:type="dcterms:W3CDTF">2017-11-06T09:34:25Z</dcterms:created>
  <dcterms:modified xsi:type="dcterms:W3CDTF">2017-12-11T20:27:43Z</dcterms:modified>
</cp:coreProperties>
</file>