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06874-9F9B-4FCB-8773-CC28EF378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D96B4-AE5F-459F-953C-073C31153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5A2D6-D31B-4E6F-B9F3-DE083D61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BD3F6-816E-4B95-9583-F1BFC183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66952-DBBA-4983-A006-127462B8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BF284-B071-425D-B280-3069FB71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41312D-446A-4911-A8BE-33802610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8DB81-5FF0-485C-8290-372F172F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D56FDB-09F4-415E-BE16-43E9F1AC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0B2DC-A603-423C-94AD-B6C96A6C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12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4189EF-3C58-4B16-B4FA-AE2EE7B07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60410F-AD29-4FFD-B23E-760AFCA1A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C33CB-6BBB-46D4-A7BE-E5C576D8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6268FE-134E-4933-8BBF-1413505C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85D20-A2C4-4808-AAA2-47E4461D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9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6E6E4-BEC8-469E-B879-9D72AB0E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8F52FF-A7D5-482A-B566-09C86C2C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3C0F9-0E48-41E8-9704-B7BC1C20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809E94-E418-4950-9380-D5DC5C05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08A7CE-B8A5-48C8-AD71-046AEDE5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C82BF-0835-46BA-9CE6-6088F3AB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425F2A-93EB-4603-B0E7-90E2B9D3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76E9D-6BEF-4AB7-B23D-ED59448A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C1E5CE-A4E2-4DB7-AA7B-06EC71C2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6CB74-47C8-4D8D-B65B-5A45A3D0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3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32562-F050-440B-9EE1-C0BA2D83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E961AB-3C65-4516-8E5F-BDB5E4AFC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EB9883-2F64-40C0-B55D-C971D4F86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4CDEF-FB95-45F1-8872-845D985E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62DBE5-2C94-43E1-B58F-148ABACF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D323B4-A304-4B07-A50F-7F3D4FBC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46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8F64-7488-40EF-9263-D15C393C5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7EB120-A7C4-4684-8F60-A29B59D77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70BC45-6AE8-4FFC-B795-C62A8370C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C9C78E-B521-4F6A-95A9-AC836E105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BBB44E-E4F1-499E-B11E-2616E4286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22CA5E-AD08-4E3A-9893-2EC18761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1D08DA-5FE6-4F85-909C-3652CF2B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BC9A7A-CA96-4674-B6EF-B5918A1C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42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BC508-7032-4127-A4C8-55BDE74A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C3FDF8-FD41-4DE3-84E0-540F52F7A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3A31E7-C6F4-4AB2-BA2F-0F63CCAF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49109E-019F-480F-A5F4-3362A732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76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700349-A53D-4D97-B913-6B1C0EF8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603A81-098A-4971-B7B6-A29AA601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E4128B-019A-4DDC-9D1A-A3168303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0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1910A-9CD4-4DC5-AF20-ACFAD3CB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DB933-06CB-44EE-80FA-9B3B9134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F0D5FC-5495-47CF-8CBC-7D843C64D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54A40E-E519-4853-BF1A-9A8610B6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936567-2B6D-4423-8C2C-6E34FA63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DB9646-2DF7-4875-BAC3-9E8BDE46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46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A620-3317-4B11-9DD0-BB4D7CC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E41935-3104-4E1B-95EE-04A99761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5D8CA-2BB8-4D3E-8756-B9488D46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8D76EF-BFEA-4B70-BF2B-CFD2461B9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F374B3-211A-4ADA-B9D1-17E2D410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5D5B8C-2DEA-4110-9627-76C21ED0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018A04-BF71-4950-A5B6-F2472C2A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ECD2FD-2C44-414B-9A3E-8791B221A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44027-E636-4396-9054-AA135FA7B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6F3B-6DD5-4674-A012-89445AB6ECDE}" type="datetimeFigureOut">
              <a:rPr lang="es-ES" smtClean="0"/>
              <a:t>08/03/2018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2EAB75-5DBA-445C-BBD4-C3157E079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535C3-56C6-48B6-AB3F-A73C05253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FAF4-C047-4829-980B-7DED3F37D5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88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72478-D200-4A45-AC19-17EDEBFB3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PRODUCTOS COOPERATIVA S.O.C.I.O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FE05FB-D3B6-4E88-BDCE-099096CE0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724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25AB85A-A08A-4F8A-A5EA-69FD80C8AE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 23">
            <a:extLst>
              <a:ext uri="{FF2B5EF4-FFF2-40B4-BE49-F238E27FC236}">
                <a16:creationId xmlns:a16="http://schemas.microsoft.com/office/drawing/2014/main" id="{1AB1F50C-9536-4023-B698-A8BCC3E33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018DF060-36A7-44DF-9E9A-E7C71624E2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BEDE42B3-C79D-41B4-9B53-3E09ECF9E4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0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E863900-02D5-445F-9D71-CBE92559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>
            <a:normAutofit/>
          </a:bodyPr>
          <a:lstStyle/>
          <a:p>
            <a:r>
              <a:rPr lang="es-ES" sz="3200" dirty="0"/>
              <a:t>PASTAS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1" y="1825625"/>
            <a:ext cx="32004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Pastas de chocolate y </a:t>
            </a:r>
            <a:r>
              <a:rPr lang="en-US" sz="1800" dirty="0" err="1"/>
              <a:t>avellana</a:t>
            </a:r>
            <a:r>
              <a:rPr lang="en-US" sz="1800" dirty="0"/>
              <a:t>  300 </a:t>
            </a:r>
            <a:r>
              <a:rPr lang="en-US" sz="1800" dirty="0" err="1"/>
              <a:t>gramos</a:t>
            </a:r>
            <a:r>
              <a:rPr lang="en-US" sz="1800" dirty="0"/>
              <a:t> – 7.50€</a:t>
            </a:r>
          </a:p>
          <a:p>
            <a:endParaRPr lang="en-US" sz="1800" dirty="0"/>
          </a:p>
          <a:p>
            <a:r>
              <a:rPr lang="en-US" sz="1800" dirty="0" err="1"/>
              <a:t>Bombones</a:t>
            </a:r>
            <a:r>
              <a:rPr lang="en-US" sz="1800" dirty="0"/>
              <a:t> de chocolate con </a:t>
            </a:r>
            <a:r>
              <a:rPr lang="en-US" sz="1800" dirty="0" err="1"/>
              <a:t>almendras</a:t>
            </a:r>
            <a:r>
              <a:rPr lang="en-US" sz="1800" dirty="0"/>
              <a:t> 200 </a:t>
            </a:r>
            <a:r>
              <a:rPr lang="en-US" sz="1800" dirty="0" err="1"/>
              <a:t>gramos</a:t>
            </a:r>
            <a:r>
              <a:rPr lang="en-US" sz="1800" dirty="0"/>
              <a:t>- 7.50€</a:t>
            </a:r>
          </a:p>
          <a:p>
            <a:endParaRPr lang="en-US" sz="1800" dirty="0"/>
          </a:p>
          <a:p>
            <a:r>
              <a:rPr lang="en-US" sz="1800" dirty="0" err="1"/>
              <a:t>Carajitos</a:t>
            </a:r>
            <a:r>
              <a:rPr lang="en-US" sz="1800" dirty="0"/>
              <a:t> </a:t>
            </a:r>
            <a:r>
              <a:rPr lang="en-US" sz="1800" dirty="0" err="1"/>
              <a:t>asturianos</a:t>
            </a:r>
            <a:r>
              <a:rPr lang="en-US" sz="1800" dirty="0"/>
              <a:t> 350 </a:t>
            </a:r>
            <a:r>
              <a:rPr lang="en-US" sz="1800" dirty="0" err="1"/>
              <a:t>gramos</a:t>
            </a:r>
            <a:r>
              <a:rPr lang="en-US" sz="1800" dirty="0"/>
              <a:t>- </a:t>
            </a:r>
            <a:r>
              <a:rPr lang="en-US" sz="1800" dirty="0" err="1"/>
              <a:t>caja</a:t>
            </a:r>
            <a:r>
              <a:rPr lang="en-US" sz="1800" dirty="0"/>
              <a:t> de 12 </a:t>
            </a:r>
            <a:r>
              <a:rPr lang="en-US" sz="1800" dirty="0" err="1"/>
              <a:t>udns</a:t>
            </a:r>
            <a:r>
              <a:rPr lang="en-US" sz="1800" dirty="0"/>
              <a:t>- 6.15 €</a:t>
            </a:r>
          </a:p>
          <a:p>
            <a:r>
              <a:rPr lang="en-US" sz="1800" dirty="0" err="1"/>
              <a:t>Bollos</a:t>
            </a:r>
            <a:r>
              <a:rPr lang="en-US" sz="1800" dirty="0"/>
              <a:t> de </a:t>
            </a:r>
            <a:r>
              <a:rPr lang="en-US" sz="1800" dirty="0" err="1"/>
              <a:t>marañuelas</a:t>
            </a:r>
            <a:r>
              <a:rPr lang="en-US" sz="1800" dirty="0"/>
              <a:t> 1 </a:t>
            </a:r>
            <a:r>
              <a:rPr lang="en-US" sz="1800" dirty="0" err="1"/>
              <a:t>docena</a:t>
            </a:r>
            <a:r>
              <a:rPr lang="en-US" sz="1800" dirty="0"/>
              <a:t> 600 </a:t>
            </a:r>
            <a:r>
              <a:rPr lang="en-US" sz="1800" dirty="0" err="1"/>
              <a:t>gramos</a:t>
            </a:r>
            <a:r>
              <a:rPr lang="en-US" sz="1800" dirty="0"/>
              <a:t> </a:t>
            </a:r>
            <a:r>
              <a:rPr lang="en-US" sz="1800" dirty="0" err="1"/>
              <a:t>aprox</a:t>
            </a:r>
            <a:r>
              <a:rPr lang="en-US" sz="1800" dirty="0"/>
              <a:t>.- 7,99€</a:t>
            </a:r>
          </a:p>
        </p:txBody>
      </p:sp>
    </p:spTree>
    <p:extLst>
      <p:ext uri="{BB962C8B-B14F-4D97-AF65-F5344CB8AC3E}">
        <p14:creationId xmlns:p14="http://schemas.microsoft.com/office/powerpoint/2010/main" val="617900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rcador de contenido 10" descr="Imagen que contiene botella, mesa, interior, comida&#10;&#10;Descripción generada con confianza muy alta">
            <a:extLst>
              <a:ext uri="{FF2B5EF4-FFF2-40B4-BE49-F238E27FC236}">
                <a16:creationId xmlns:a16="http://schemas.microsoft.com/office/drawing/2014/main" id="{383396F5-8E5B-47D6-B68E-C1826542A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91" b="1"/>
          <a:stretch/>
        </p:blipFill>
        <p:spPr bwMode="auto">
          <a:xfrm>
            <a:off x="20" y="10"/>
            <a:ext cx="46372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9951BD9-0868-4CDB-ACD6-9C4209B5E4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F5F03E-0680-422B-B3D0-FA494204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SIDRA DULCE 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 err="1">
                <a:solidFill>
                  <a:schemeClr val="bg1"/>
                </a:solidFill>
              </a:rPr>
              <a:t>Botella</a:t>
            </a:r>
            <a:r>
              <a:rPr lang="en-US" sz="6000" dirty="0">
                <a:solidFill>
                  <a:schemeClr val="bg1"/>
                </a:solidFill>
              </a:rPr>
              <a:t> 20 cl – 1,50€</a:t>
            </a:r>
          </a:p>
        </p:txBody>
      </p:sp>
    </p:spTree>
    <p:extLst>
      <p:ext uri="{BB962C8B-B14F-4D97-AF65-F5344CB8AC3E}">
        <p14:creationId xmlns:p14="http://schemas.microsoft.com/office/powerpoint/2010/main" val="209047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Marcador de contenido 6" descr="Imagen que contiene comida, mesa, plato, interior&#10;&#10;Descripción generada con confianza muy alta">
            <a:extLst>
              <a:ext uri="{FF2B5EF4-FFF2-40B4-BE49-F238E27FC236}">
                <a16:creationId xmlns:a16="http://schemas.microsoft.com/office/drawing/2014/main" id="{F58A39C4-9216-4840-9D28-DB69716D7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035596"/>
            <a:ext cx="7188199" cy="478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6A6E15C-F9C1-418F-982F-4762BECC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CORBATAS DE UNQUERA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Caja</a:t>
            </a:r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10 </a:t>
            </a:r>
            <a:r>
              <a:rPr lang="en-US" sz="2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unidades</a:t>
            </a:r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4,99€</a:t>
            </a:r>
          </a:p>
        </p:txBody>
      </p:sp>
    </p:spTree>
    <p:extLst>
      <p:ext uri="{BB962C8B-B14F-4D97-AF65-F5344CB8AC3E}">
        <p14:creationId xmlns:p14="http://schemas.microsoft.com/office/powerpoint/2010/main" val="241467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8EE39E5D-BABD-4106-9F6F-C23584D7D6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4" r="9676" b="1"/>
          <a:stretch/>
        </p:blipFill>
        <p:spPr>
          <a:xfrm>
            <a:off x="5266819" y="640083"/>
            <a:ext cx="6276250" cy="5577838"/>
          </a:xfrm>
          <a:prstGeom prst="rect">
            <a:avLst/>
          </a:prstGeom>
          <a:effectLst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DC24B6-B809-45D3-BCA6-4D0339FE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CASADIELLAS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Una </a:t>
            </a:r>
            <a:r>
              <a:rPr lang="en-US" sz="1800" dirty="0" err="1">
                <a:solidFill>
                  <a:schemeClr val="bg1"/>
                </a:solidFill>
              </a:rPr>
              <a:t>docena</a:t>
            </a:r>
            <a:r>
              <a:rPr lang="en-US" sz="1800" dirty="0">
                <a:solidFill>
                  <a:schemeClr val="bg1"/>
                </a:solidFill>
              </a:rPr>
              <a:t> envasadas al </a:t>
            </a:r>
            <a:r>
              <a:rPr lang="en-US" sz="1800" dirty="0" err="1">
                <a:solidFill>
                  <a:schemeClr val="bg1"/>
                </a:solidFill>
              </a:rPr>
              <a:t>cartón</a:t>
            </a:r>
            <a:r>
              <a:rPr lang="en-US" sz="1800" dirty="0">
                <a:solidFill>
                  <a:schemeClr val="bg1"/>
                </a:solidFill>
              </a:rPr>
              <a:t>- 8,99 €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8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0FB33DF-A880-42AA-8AAA-B852087D5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85" y="2110142"/>
            <a:ext cx="4260814" cy="345656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4D9FD2-DB02-4611-A007-63614E64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 QUESO ASTURIANO DE OVEJA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Queso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entero</a:t>
            </a:r>
            <a:r>
              <a:rPr lang="en-US" sz="2000" dirty="0">
                <a:solidFill>
                  <a:schemeClr val="bg1"/>
                </a:solidFill>
              </a:rPr>
              <a:t> =400 </a:t>
            </a:r>
            <a:r>
              <a:rPr lang="en-US" sz="2000" dirty="0" err="1">
                <a:solidFill>
                  <a:schemeClr val="bg1"/>
                </a:solidFill>
              </a:rPr>
              <a:t>gramos</a:t>
            </a:r>
            <a:r>
              <a:rPr lang="en-US" sz="2000" dirty="0">
                <a:solidFill>
                  <a:schemeClr val="bg1"/>
                </a:solidFill>
              </a:rPr>
              <a:t> – 9,35€</a:t>
            </a:r>
          </a:p>
        </p:txBody>
      </p:sp>
    </p:spTree>
    <p:extLst>
      <p:ext uri="{BB962C8B-B14F-4D97-AF65-F5344CB8AC3E}">
        <p14:creationId xmlns:p14="http://schemas.microsoft.com/office/powerpoint/2010/main" val="102394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6457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FA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3BC6F894-4872-426A-84BB-ED0DBD9CD4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3" r="11452"/>
          <a:stretch/>
        </p:blipFill>
        <p:spPr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A6D417-5FC6-4214-9CE7-EE51A922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43" y="1698340"/>
            <a:ext cx="10456478" cy="4565300"/>
          </a:xfrm>
        </p:spPr>
        <p:txBody>
          <a:bodyPr>
            <a:normAutofit/>
          </a:bodyPr>
          <a:lstStyle/>
          <a:p>
            <a:r>
              <a:rPr lang="es-ES" sz="2400" dirty="0"/>
              <a:t>Chorizo de toro= 300 gramos -5,50€</a:t>
            </a:r>
            <a:br>
              <a:rPr lang="es-ES" sz="2400" dirty="0"/>
            </a:br>
            <a:r>
              <a:rPr lang="es-ES" sz="2400" dirty="0"/>
              <a:t>Lomo curado artesano asturiano= 500 gramos – 12,99€</a:t>
            </a:r>
            <a:br>
              <a:rPr lang="es-ES" sz="2400" dirty="0"/>
            </a:br>
            <a:r>
              <a:rPr lang="es-ES" sz="2400" dirty="0"/>
              <a:t>Salchichón de toro=350 gramos- 6,50€</a:t>
            </a:r>
            <a:br>
              <a:rPr lang="es-ES" sz="2400" dirty="0"/>
            </a:br>
            <a:r>
              <a:rPr lang="es-ES" sz="2400" dirty="0"/>
              <a:t>Chorizo sabadiego = 2 </a:t>
            </a:r>
            <a:r>
              <a:rPr lang="es-ES" sz="2400" dirty="0" err="1"/>
              <a:t>uds.</a:t>
            </a:r>
            <a:r>
              <a:rPr lang="es-ES" sz="2400" dirty="0"/>
              <a:t>- 2,50€</a:t>
            </a: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endParaRPr lang="es-E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24835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7200" dirty="0"/>
              <a:t>EMBUTIDOS ASTURIANOS</a:t>
            </a:r>
          </a:p>
        </p:txBody>
      </p:sp>
    </p:spTree>
    <p:extLst>
      <p:ext uri="{BB962C8B-B14F-4D97-AF65-F5344CB8AC3E}">
        <p14:creationId xmlns:p14="http://schemas.microsoft.com/office/powerpoint/2010/main" val="172409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33F6408-E1FB-40EE-933F-488D38CCC7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 23">
            <a:extLst>
              <a:ext uri="{FF2B5EF4-FFF2-40B4-BE49-F238E27FC236}">
                <a16:creationId xmlns:a16="http://schemas.microsoft.com/office/drawing/2014/main" id="{F055C0C5-567C-4C02-83F3-B427BC7406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E48B6BD6-5DED-4B86-A4B3-D35037F68F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F41B0353-FA1C-4C76-9C04-506B44F696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5" r="1308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0B7A48-5DF5-4B0B-8520-E7713BCF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>
            <a:normAutofit/>
          </a:bodyPr>
          <a:lstStyle/>
          <a:p>
            <a:r>
              <a:rPr lang="es-ES" sz="3200" dirty="0"/>
              <a:t>FRUTOS SECOS ASTURIANOS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1" y="1825625"/>
            <a:ext cx="32004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Nueces con </a:t>
            </a:r>
            <a:r>
              <a:rPr lang="en-US" sz="1800" dirty="0" err="1"/>
              <a:t>miel</a:t>
            </a:r>
            <a:r>
              <a:rPr lang="en-US" sz="1800" dirty="0"/>
              <a:t> = 250 </a:t>
            </a:r>
            <a:r>
              <a:rPr lang="en-US" sz="1800" dirty="0" err="1"/>
              <a:t>gramos</a:t>
            </a:r>
            <a:r>
              <a:rPr lang="en-US" sz="1800" dirty="0"/>
              <a:t>  – 6,50€</a:t>
            </a:r>
          </a:p>
          <a:p>
            <a:r>
              <a:rPr lang="en-US" sz="1800" dirty="0" err="1"/>
              <a:t>Avellanas</a:t>
            </a:r>
            <a:r>
              <a:rPr lang="en-US" sz="1800" dirty="0"/>
              <a:t> con </a:t>
            </a:r>
            <a:r>
              <a:rPr lang="en-US" sz="1800" dirty="0" err="1"/>
              <a:t>miel</a:t>
            </a:r>
            <a:r>
              <a:rPr lang="en-US" sz="1800" dirty="0"/>
              <a:t>= 250 </a:t>
            </a:r>
            <a:r>
              <a:rPr lang="en-US" sz="1800" dirty="0" err="1"/>
              <a:t>gramos</a:t>
            </a:r>
            <a:r>
              <a:rPr lang="en-US" sz="1800" dirty="0"/>
              <a:t>- 6,50</a:t>
            </a:r>
          </a:p>
        </p:txBody>
      </p:sp>
    </p:spTree>
    <p:extLst>
      <p:ext uri="{BB962C8B-B14F-4D97-AF65-F5344CB8AC3E}">
        <p14:creationId xmlns:p14="http://schemas.microsoft.com/office/powerpoint/2010/main" val="39262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913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que contiene comida, interior, plato, mesa&#10;&#10;Descripción generada con confianza muy alta">
            <a:extLst>
              <a:ext uri="{FF2B5EF4-FFF2-40B4-BE49-F238E27FC236}">
                <a16:creationId xmlns:a16="http://schemas.microsoft.com/office/drawing/2014/main" id="{0F010379-979C-4876-A866-13A322918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33" y="993620"/>
            <a:ext cx="7347537" cy="487173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5C5199-8C2B-40BC-9BA2-83F90BD0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62046"/>
            <a:ext cx="2840182" cy="457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LONGANIZA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 dirty="0"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latin typeface="+mj-lt"/>
                <a:ea typeface="+mj-ea"/>
                <a:cs typeface="+mj-cs"/>
              </a:rPr>
              <a:t>Longaniza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casera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extra = 400 </a:t>
            </a:r>
            <a:br>
              <a:rPr lang="en-US" sz="3200" kern="1200" dirty="0"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latin typeface="+mj-lt"/>
                <a:ea typeface="+mj-ea"/>
                <a:cs typeface="+mj-cs"/>
              </a:rPr>
              <a:t>gramos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- 5,99€</a:t>
            </a:r>
            <a:br>
              <a:rPr lang="en-US" sz="3200" kern="1200" dirty="0">
                <a:latin typeface="+mj-lt"/>
                <a:ea typeface="+mj-ea"/>
                <a:cs typeface="+mj-cs"/>
              </a:rPr>
            </a:br>
            <a:br>
              <a:rPr lang="en-US" sz="3200" kern="1200" dirty="0">
                <a:latin typeface="+mj-lt"/>
                <a:ea typeface="+mj-ea"/>
                <a:cs typeface="+mj-cs"/>
              </a:rPr>
            </a:br>
            <a:r>
              <a:rPr lang="en-US" sz="3200" kern="1200" dirty="0" err="1">
                <a:latin typeface="+mj-lt"/>
                <a:ea typeface="+mj-ea"/>
                <a:cs typeface="+mj-cs"/>
              </a:rPr>
              <a:t>Longaniza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blanca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de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Avilés</a:t>
            </a:r>
            <a:r>
              <a:rPr lang="en-US" sz="3200" dirty="0"/>
              <a:t> = 315€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err="1"/>
              <a:t>gramos</a:t>
            </a:r>
            <a:r>
              <a:rPr lang="en-US" sz="3200" dirty="0"/>
              <a:t>- 3,99€</a:t>
            </a:r>
            <a:endParaRPr lang="en-US" sz="3200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26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comida, mesa, plato, interior&#10;&#10;Descripción generada con confianza muy alta">
            <a:extLst>
              <a:ext uri="{FF2B5EF4-FFF2-40B4-BE49-F238E27FC236}">
                <a16:creationId xmlns:a16="http://schemas.microsoft.com/office/drawing/2014/main" id="{2D095E0E-6649-407B-A21F-F65177B64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163503"/>
            <a:ext cx="6553545" cy="45389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00658DD-FA2C-449D-AA27-7AEB09AF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SUSPIROS DEL NALÓN 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Caja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600g –4,99€</a:t>
            </a:r>
          </a:p>
        </p:txBody>
      </p:sp>
    </p:spTree>
    <p:extLst>
      <p:ext uri="{BB962C8B-B14F-4D97-AF65-F5344CB8AC3E}">
        <p14:creationId xmlns:p14="http://schemas.microsoft.com/office/powerpoint/2010/main" val="1399367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112</Words>
  <Application>Microsoft Office PowerPoint</Application>
  <PresentationFormat>Panorámica</PresentationFormat>
  <Paragraphs>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PRODUCTOS COOPERATIVA S.O.C.I.O</vt:lpstr>
      <vt:lpstr>SIDRA DULCE   Botella 20 cl – 1,50€</vt:lpstr>
      <vt:lpstr>CORBATAS DE UNQUERA  Caja de 10 unidades – 4,99€</vt:lpstr>
      <vt:lpstr>CASADIELLAS</vt:lpstr>
      <vt:lpstr> QUESO ASTURIANO DE OVEJA</vt:lpstr>
      <vt:lpstr>Chorizo de toro= 300 gramos -5,50€ Lomo curado artesano asturiano= 500 gramos – 12,99€ Salchichón de toro=350 gramos- 6,50€ Chorizo sabadiego = 2 uds.- 2,50€    </vt:lpstr>
      <vt:lpstr>FRUTOS SECOS ASTURIANOS</vt:lpstr>
      <vt:lpstr>LONGANIZA   Longaniza casera extra = 400  gramos- 5,99€  Longaniza blanca de Avilés = 315€  gramos- 3,99€</vt:lpstr>
      <vt:lpstr>SUSPIROS DEL NALÓN   Caja 600g –4,99€</vt:lpstr>
      <vt:lpstr>PASTAS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COOPERATIVA S.O.C.I.O</dc:title>
  <dc:creator>Job Manzano Alvarez</dc:creator>
  <cp:lastModifiedBy>Job Manzano Alvarez</cp:lastModifiedBy>
  <cp:revision>2</cp:revision>
  <dcterms:created xsi:type="dcterms:W3CDTF">2018-02-07T07:49:52Z</dcterms:created>
  <dcterms:modified xsi:type="dcterms:W3CDTF">2018-03-08T07:38:27Z</dcterms:modified>
</cp:coreProperties>
</file>