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-2104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800" dirty="0"/>
              <a:t>CATÁLOGO YOLOCOMPRO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PRODUCTOS TÍPICOS ASTURIANOS </a:t>
            </a:r>
          </a:p>
        </p:txBody>
      </p:sp>
      <p:pic>
        <p:nvPicPr>
          <p:cNvPr id="4" name="3 Imagen" descr="_log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293" y="4152983"/>
            <a:ext cx="1140774" cy="113829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398228" y="6366764"/>
            <a:ext cx="5564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NINGÚN PRODUCTO INCLUYE GASTOS DE ENVÍO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0081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PATÉ DE BACALAO CON PIMIENTOS DEL PIQUILLO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u="sng" dirty="0"/>
              <a:t>PRECIO: </a:t>
            </a:r>
            <a:r>
              <a:rPr lang="es-ES" dirty="0" smtClean="0"/>
              <a:t>2,20€  </a:t>
            </a:r>
            <a:endParaRPr lang="es-ES" dirty="0"/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r>
              <a:rPr lang="es-ES" sz="1600" b="1" u="sng" dirty="0"/>
              <a:t>DESCRIPCIÓN: </a:t>
            </a:r>
            <a:r>
              <a:rPr lang="es-ES" sz="1600" dirty="0" smtClean="0"/>
              <a:t>.</a:t>
            </a:r>
            <a:r>
              <a:rPr lang="es-ES" dirty="0"/>
              <a:t> </a:t>
            </a:r>
            <a:r>
              <a:rPr lang="es-ES" sz="1500" dirty="0">
                <a:solidFill>
                  <a:prstClr val="black"/>
                </a:solidFill>
              </a:rPr>
              <a:t>paté artesano de pescado elaborado con bacalao fresco y pimientos de piquillo de la máxima calidad sin emplear aditivos ni </a:t>
            </a:r>
            <a:r>
              <a:rPr lang="es-ES" sz="1500" dirty="0" smtClean="0">
                <a:solidFill>
                  <a:prstClr val="black"/>
                </a:solidFill>
              </a:rPr>
              <a:t>conservantes</a:t>
            </a:r>
            <a:endParaRPr lang="es-ES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u="sng" dirty="0" smtClean="0"/>
              <a:t>REF</a:t>
            </a:r>
            <a:r>
              <a:rPr lang="es-ES" b="1" u="sng" dirty="0"/>
              <a:t>. </a:t>
            </a:r>
            <a:r>
              <a:rPr lang="es-ES" dirty="0" smtClean="0"/>
              <a:t>009</a:t>
            </a:r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22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CHORIZOS A LA SIDRA AHUMADOS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u="sng" dirty="0"/>
              <a:t>PRECIO: </a:t>
            </a:r>
            <a:r>
              <a:rPr lang="es-ES" dirty="0" smtClean="0"/>
              <a:t>3,30€  </a:t>
            </a:r>
            <a:endParaRPr lang="es-ES" dirty="0"/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r>
              <a:rPr lang="es-ES" sz="1600" b="1" u="sng" dirty="0" smtClean="0"/>
              <a:t>DESCRIPCIÓN:</a:t>
            </a:r>
            <a:r>
              <a:rPr lang="es-ES" sz="1600" dirty="0" smtClean="0"/>
              <a:t> Auténticos </a:t>
            </a:r>
            <a:r>
              <a:rPr lang="es-ES" sz="1600" dirty="0"/>
              <a:t>mini chorizos ahumados cocinados de forma tradicional en sidra natural. Sorprende en tus aperitivos y tapas con uno de los productos estrella de las sidrería asturiana, presentes en todas las comidas y espichas populares. 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endParaRPr lang="es-ES" sz="1500" dirty="0">
              <a:solidFill>
                <a:prstClr val="black"/>
              </a:solidFill>
            </a:endParaRPr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r>
              <a:rPr lang="es-ES" sz="1600" b="1" u="sng" dirty="0" smtClean="0"/>
              <a:t>REF</a:t>
            </a:r>
            <a:r>
              <a:rPr lang="es-ES" sz="1600" b="1" u="sng" dirty="0"/>
              <a:t>. </a:t>
            </a:r>
            <a:r>
              <a:rPr lang="es-ES" sz="1600" dirty="0" smtClean="0"/>
              <a:t>010</a:t>
            </a:r>
            <a:endParaRPr lang="es-ES" sz="1600" dirty="0"/>
          </a:p>
        </p:txBody>
      </p:sp>
      <p:pic>
        <p:nvPicPr>
          <p:cNvPr id="6" name="3 Imagen" descr="chorizo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10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HORREO RÚSTICO CON CORREDOR </a:t>
            </a:r>
          </a:p>
        </p:txBody>
      </p:sp>
      <p:pic>
        <p:nvPicPr>
          <p:cNvPr id="17" name="Marcador de contenido 1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837" y="993437"/>
            <a:ext cx="4871126" cy="4871126"/>
          </a:xfrm>
          <a:prstGeom prst="rect">
            <a:avLst/>
          </a:prstGeom>
        </p:spPr>
      </p:pic>
      <p:sp>
        <p:nvSpPr>
          <p:cNvPr id="14" name="Marcador de texto 13"/>
          <p:cNvSpPr>
            <a:spLocks noGrp="1"/>
          </p:cNvSpPr>
          <p:nvPr>
            <p:ph type="body" sz="half" idx="2"/>
          </p:nvPr>
        </p:nvSpPr>
        <p:spPr>
          <a:xfrm>
            <a:off x="1293811" y="2992429"/>
            <a:ext cx="3718455" cy="2438404"/>
          </a:xfrm>
        </p:spPr>
        <p:txBody>
          <a:bodyPr>
            <a:normAutofit fontScale="925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u="sng" dirty="0"/>
              <a:t>PRECIO; </a:t>
            </a:r>
            <a:r>
              <a:rPr lang="es-ES" dirty="0"/>
              <a:t> 3,00$ ( IVA incluido )</a:t>
            </a:r>
            <a:endParaRPr lang="es-ES" b="1" u="sng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u="sng" dirty="0"/>
              <a:t>DESCRIPCIÓN ; </a:t>
            </a:r>
            <a:r>
              <a:rPr lang="es-ES" dirty="0"/>
              <a:t> Éste hórreo, tiene de altura 6 cm pero también está disponible con 20, 8 y 11 cm. Es una estupenda reproducción a escala de un hórreo típico asturiano con corredor e incluye todas las diferentes piezas. </a:t>
            </a:r>
          </a:p>
          <a:p>
            <a:pPr algn="just"/>
            <a:r>
              <a:rPr lang="es-ES" b="1" u="sng" dirty="0">
                <a:latin typeface="+mj-lt"/>
              </a:rPr>
              <a:t>REF. </a:t>
            </a:r>
            <a:r>
              <a:rPr lang="es-ES" dirty="0">
                <a:latin typeface="+mj-lt"/>
              </a:rPr>
              <a:t>001</a:t>
            </a:r>
            <a:endParaRPr lang="es-ES" b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2867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BASTÓN DE CASTAÑO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u="sng" dirty="0"/>
              <a:t>PRECIO: </a:t>
            </a:r>
            <a:r>
              <a:rPr lang="es-ES" dirty="0" smtClean="0"/>
              <a:t>5,50</a:t>
            </a:r>
            <a:r>
              <a:rPr lang="es-ES" dirty="0"/>
              <a:t>€</a:t>
            </a:r>
            <a:r>
              <a:rPr lang="es-ES" dirty="0" smtClean="0"/>
              <a:t> </a:t>
            </a:r>
            <a:endParaRPr lang="es-ES" b="1" u="sng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u="sng" dirty="0"/>
              <a:t>DESCRIPCIÓN: </a:t>
            </a:r>
            <a:r>
              <a:rPr lang="es-ES" dirty="0"/>
              <a:t> El bastón de castaño, es una larga vara que tiene una altura que oscila  entre los 120 y 150 centímetros de altura. Y está realizado con una madera de castaño 100% natural.</a:t>
            </a:r>
          </a:p>
          <a:p>
            <a:pPr algn="just"/>
            <a:r>
              <a:rPr lang="es-ES" b="1" u="sng" dirty="0"/>
              <a:t>REF.</a:t>
            </a:r>
            <a:r>
              <a:rPr lang="es-ES" dirty="0"/>
              <a:t> 002</a:t>
            </a:r>
            <a:endParaRPr lang="es-ES" b="1" u="sng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1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SUSPIROS DE LUARCA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u="sng" dirty="0"/>
              <a:t>PRECIO: </a:t>
            </a:r>
            <a:r>
              <a:rPr lang="es-ES" dirty="0" smtClean="0"/>
              <a:t>2,29€</a:t>
            </a:r>
            <a:endParaRPr lang="es-ES" b="1" u="sng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u="sng" dirty="0" err="1" smtClean="0"/>
              <a:t>DESCRIPCIÓN:</a:t>
            </a:r>
            <a:r>
              <a:rPr lang="es-ES" dirty="0" err="1" smtClean="0"/>
              <a:t>Deliciosos</a:t>
            </a:r>
            <a:r>
              <a:rPr lang="es-ES" dirty="0" smtClean="0"/>
              <a:t> </a:t>
            </a:r>
            <a:r>
              <a:rPr lang="es-ES" dirty="0"/>
              <a:t>suspiros elaborados con huevo fresco, con un suave sabor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b="1" u="sng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u="sng" dirty="0"/>
              <a:t>REF. </a:t>
            </a:r>
            <a:r>
              <a:rPr lang="es-ES" dirty="0"/>
              <a:t>003</a:t>
            </a:r>
            <a:endParaRPr lang="es-ES" b="1" u="sng" dirty="0"/>
          </a:p>
        </p:txBody>
      </p:sp>
      <p:pic>
        <p:nvPicPr>
          <p:cNvPr id="6" name="4 Imagen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64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MIEL DEL BOSQUE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7063" y="982663"/>
            <a:ext cx="4892675" cy="4892675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u="sng" dirty="0"/>
              <a:t>PRECIO:  </a:t>
            </a:r>
            <a:r>
              <a:rPr lang="es-ES" dirty="0"/>
              <a:t> </a:t>
            </a:r>
            <a:r>
              <a:rPr lang="es-ES" dirty="0" smtClean="0"/>
              <a:t>4,50€ </a:t>
            </a:r>
            <a:r>
              <a:rPr lang="es-ES" dirty="0"/>
              <a:t>(IVA incluido)</a:t>
            </a:r>
            <a:endParaRPr lang="es-ES" b="1" u="sng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u="sng" dirty="0"/>
              <a:t>DESCRIPCIÓN:  </a:t>
            </a:r>
            <a:r>
              <a:rPr lang="es-ES" dirty="0"/>
              <a:t>La miel es procedente del néctar de las flores, del castaño y de bosques asturianos. Es de color ámbar oscuro y tiene un sabor dulce, su peso es de 350gr.</a:t>
            </a:r>
            <a:endParaRPr lang="es-ES" b="1" u="sng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u="sng" dirty="0"/>
              <a:t>REF. </a:t>
            </a:r>
            <a:r>
              <a:rPr lang="es-ES" dirty="0"/>
              <a:t>004</a:t>
            </a:r>
            <a:endParaRPr lang="es-ES" b="1" u="sng" dirty="0"/>
          </a:p>
        </p:txBody>
      </p:sp>
    </p:spTree>
    <p:extLst>
      <p:ext uri="{BB962C8B-B14F-4D97-AF65-F5344CB8AC3E}">
        <p14:creationId xmlns:p14="http://schemas.microsoft.com/office/powerpoint/2010/main" val="92170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MERMELADA DE 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SIDRA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u="sng" dirty="0"/>
              <a:t>PRECIO: </a:t>
            </a:r>
            <a:r>
              <a:rPr lang="es-ES" dirty="0"/>
              <a:t> </a:t>
            </a:r>
            <a:r>
              <a:rPr lang="es-ES" dirty="0" smtClean="0"/>
              <a:t>3,25€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u="sng" dirty="0" smtClean="0"/>
              <a:t>DESCRIPCIÓN</a:t>
            </a:r>
            <a:r>
              <a:rPr lang="es-ES" b="1" u="sng" dirty="0"/>
              <a:t>: </a:t>
            </a:r>
            <a:r>
              <a:rPr lang="es-ES" dirty="0"/>
              <a:t> Se utiliza un elevado porcentaje de fruta que en equilibrio con el azúcar exacta, se obtienen un resultado exquisito. Receta </a:t>
            </a:r>
            <a:r>
              <a:rPr lang="es-ES" dirty="0" smtClean="0"/>
              <a:t>tradicional</a:t>
            </a:r>
            <a:endParaRPr lang="es-ES" b="1" u="sng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u="sng" dirty="0"/>
              <a:t>REF. </a:t>
            </a:r>
            <a:r>
              <a:rPr lang="es-ES" dirty="0"/>
              <a:t>005</a:t>
            </a:r>
            <a:endParaRPr lang="es-ES" b="1" u="sng" dirty="0"/>
          </a:p>
        </p:txBody>
      </p:sp>
      <p:pic>
        <p:nvPicPr>
          <p:cNvPr id="6" name="11 Imagen" descr="mermelada-de-sidra-villa-melba(1)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91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SIDRA DULCE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u="sng" dirty="0"/>
              <a:t>PRECIO: </a:t>
            </a:r>
            <a:r>
              <a:rPr lang="es-ES" dirty="0" smtClean="0"/>
              <a:t>1€ </a:t>
            </a:r>
            <a:endParaRPr lang="es-ES" b="1" u="sng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u="sng" dirty="0"/>
              <a:t>DESCRIPCIÓN: </a:t>
            </a:r>
            <a:r>
              <a:rPr lang="es-ES" dirty="0" smtClean="0"/>
              <a:t>el producto más </a:t>
            </a:r>
            <a:r>
              <a:rPr lang="es-ES" dirty="0" err="1" smtClean="0"/>
              <a:t>tipico</a:t>
            </a:r>
            <a:r>
              <a:rPr lang="es-ES" dirty="0" smtClean="0"/>
              <a:t> de Asturias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Botella de 1 litro.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u="sng" dirty="0" smtClean="0"/>
              <a:t>REF</a:t>
            </a:r>
            <a:r>
              <a:rPr lang="es-ES" b="1" u="sng" dirty="0"/>
              <a:t>. </a:t>
            </a:r>
            <a:r>
              <a:rPr lang="es-ES" dirty="0"/>
              <a:t>006</a:t>
            </a: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572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 FABADA ASTURIANA 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u="sng" dirty="0"/>
              <a:t>PRECIO: </a:t>
            </a:r>
            <a:r>
              <a:rPr lang="es-ES" dirty="0" smtClean="0"/>
              <a:t>8,75€</a:t>
            </a:r>
            <a:endParaRPr lang="es-ES" b="1" u="sng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u="sng" dirty="0"/>
              <a:t>DESCRIPCIÓN:</a:t>
            </a:r>
            <a:r>
              <a:rPr lang="es-ES" dirty="0"/>
              <a:t> </a:t>
            </a:r>
            <a:r>
              <a:rPr lang="es-ES" dirty="0" smtClean="0"/>
              <a:t>El plato asturiano por definición. Incluye todos los ingredientes para cocinar la mejor fabada imaginable. Para dos personas.</a:t>
            </a:r>
            <a:endParaRPr lang="es-ES" b="1" u="sng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u="sng" dirty="0"/>
              <a:t>REF</a:t>
            </a:r>
            <a:r>
              <a:rPr lang="es-ES" dirty="0"/>
              <a:t>. 007</a:t>
            </a:r>
          </a:p>
        </p:txBody>
      </p:sp>
      <p:pic>
        <p:nvPicPr>
          <p:cNvPr id="6" name="4 Imagen" descr="descarga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96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CASADIELLAS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u="sng" dirty="0"/>
              <a:t>PRECIO: </a:t>
            </a:r>
            <a:r>
              <a:rPr lang="es-ES" dirty="0" smtClean="0"/>
              <a:t>3,55</a:t>
            </a:r>
            <a:r>
              <a:rPr lang="es-ES" dirty="0"/>
              <a:t>€</a:t>
            </a:r>
            <a:r>
              <a:rPr lang="es-ES" dirty="0" smtClean="0"/>
              <a:t>  </a:t>
            </a:r>
            <a:endParaRPr lang="es-ES" dirty="0"/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r>
              <a:rPr lang="es-ES" sz="1600" b="1" u="sng" dirty="0"/>
              <a:t>DESCRIPCIÓN: </a:t>
            </a:r>
            <a:r>
              <a:rPr lang="es-ES" sz="1600" dirty="0" smtClean="0"/>
              <a:t>Se </a:t>
            </a:r>
            <a:r>
              <a:rPr lang="es-ES" sz="1600" dirty="0"/>
              <a:t>trata de una especie de empanadilla elaborada con una masa de harina de trigo aromatizada con anís, a la que se rellena de nueces, avellanas, azúcar y posteriormente se fríe. Al servir se espolvorea su superficie con azúcar. Formato</a:t>
            </a:r>
            <a:r>
              <a:rPr lang="es-ES" sz="1600" b="1" dirty="0"/>
              <a:t>:</a:t>
            </a:r>
            <a:r>
              <a:rPr lang="es-ES" sz="1600" dirty="0"/>
              <a:t> 6 unidades.</a:t>
            </a:r>
            <a:r>
              <a:rPr lang="es-ES" dirty="0"/>
              <a:t>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u="sng" dirty="0" smtClean="0"/>
              <a:t>REF</a:t>
            </a:r>
            <a:r>
              <a:rPr lang="es-ES" b="1" u="sng" dirty="0"/>
              <a:t>. </a:t>
            </a:r>
            <a:r>
              <a:rPr lang="es-ES" dirty="0"/>
              <a:t>008</a:t>
            </a:r>
          </a:p>
        </p:txBody>
      </p:sp>
      <p:pic>
        <p:nvPicPr>
          <p:cNvPr id="6" name="4 Imagen" descr="th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733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87</TotalTime>
  <Words>396</Words>
  <Application>Microsoft Macintosh PowerPoint</Application>
  <PresentationFormat>Personalizado</PresentationFormat>
  <Paragraphs>46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Orgánico</vt:lpstr>
      <vt:lpstr>CATÁLOGO YOLOCOMPRO</vt:lpstr>
      <vt:lpstr>HORREO RÚSTICO CON CORREDOR </vt:lpstr>
      <vt:lpstr>BASTÓN DE CASTAÑO</vt:lpstr>
      <vt:lpstr>SUSPIROS DE LUARCA</vt:lpstr>
      <vt:lpstr>MIEL DEL BOSQUE</vt:lpstr>
      <vt:lpstr>MERMELADA DE SIDRA</vt:lpstr>
      <vt:lpstr>SIDRA DULCE</vt:lpstr>
      <vt:lpstr>PACK FABADA ASTURIANA </vt:lpstr>
      <vt:lpstr>CASADIELLAS</vt:lpstr>
      <vt:lpstr>PATÉ DE BACALAO CON PIMIENTOS DEL PIQUILLO</vt:lpstr>
      <vt:lpstr>CHORIZOS A LA SIDRA AHUMADOS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 YOLOCOMPRO</dc:title>
  <dc:creator>Usuario</dc:creator>
  <cp:lastModifiedBy>Ángel  Miguel García</cp:lastModifiedBy>
  <cp:revision>17</cp:revision>
  <dcterms:created xsi:type="dcterms:W3CDTF">2018-03-15T20:42:24Z</dcterms:created>
  <dcterms:modified xsi:type="dcterms:W3CDTF">2018-04-12T17:29:46Z</dcterms:modified>
</cp:coreProperties>
</file>