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heme/themeOverride29.xml" ContentType="application/vnd.openxmlformats-officedocument.themeOverride+xml"/>
  <Override PartName="/ppt/slideLayouts/slideLayout10.xml" ContentType="application/vnd.openxmlformats-officedocument.presentationml.slideLayout+xml"/>
  <Default Extension="gif" ContentType="image/gif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theme/themeOverride16.xml" ContentType="application/vnd.openxmlformats-officedocument.themeOverride+xml"/>
  <Override PartName="/ppt/theme/themeOverride25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65" r:id="rId2"/>
    <p:sldId id="257" r:id="rId3"/>
    <p:sldId id="308" r:id="rId4"/>
    <p:sldId id="262" r:id="rId5"/>
    <p:sldId id="260" r:id="rId6"/>
    <p:sldId id="259" r:id="rId7"/>
    <p:sldId id="258" r:id="rId8"/>
    <p:sldId id="309" r:id="rId9"/>
    <p:sldId id="280" r:id="rId10"/>
    <p:sldId id="279" r:id="rId11"/>
    <p:sldId id="263" r:id="rId12"/>
    <p:sldId id="281" r:id="rId13"/>
    <p:sldId id="283" r:id="rId14"/>
    <p:sldId id="282" r:id="rId15"/>
    <p:sldId id="284" r:id="rId16"/>
    <p:sldId id="285" r:id="rId17"/>
    <p:sldId id="312" r:id="rId18"/>
    <p:sldId id="294" r:id="rId19"/>
    <p:sldId id="290" r:id="rId20"/>
    <p:sldId id="291" r:id="rId21"/>
    <p:sldId id="305" r:id="rId22"/>
    <p:sldId id="306" r:id="rId23"/>
    <p:sldId id="295" r:id="rId24"/>
    <p:sldId id="314" r:id="rId25"/>
    <p:sldId id="315" r:id="rId26"/>
    <p:sldId id="313" r:id="rId27"/>
    <p:sldId id="296" r:id="rId28"/>
    <p:sldId id="307" r:id="rId29"/>
    <p:sldId id="302" r:id="rId30"/>
    <p:sldId id="303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9204"/>
    <a:srgbClr val="FFFB03"/>
    <a:srgbClr val="FFFFAB"/>
    <a:srgbClr val="FFF1CD"/>
    <a:srgbClr val="FCBABA"/>
    <a:srgbClr val="FCC3AA"/>
    <a:srgbClr val="FEEBCA"/>
    <a:srgbClr val="FEE2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70" autoAdjust="0"/>
    <p:restoredTop sz="94717" autoAdjust="0"/>
  </p:normalViewPr>
  <p:slideViewPr>
    <p:cSldViewPr>
      <p:cViewPr>
        <p:scale>
          <a:sx n="75" d="100"/>
          <a:sy n="75" d="100"/>
        </p:scale>
        <p:origin x="-150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37C4D-DE5C-4E43-A92F-C73C11331FDA}" type="datetimeFigureOut">
              <a:rPr lang="es-ES" smtClean="0"/>
              <a:pPr/>
              <a:t>07/04/2018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5652C-7D2D-4B8E-A768-4569B61F31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424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652C-7D2D-4B8E-A768-4569B61F314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07/04/2018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07/04/2018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07/04/2018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07/04/2018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07/04/2018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07/04/2018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07/04/2018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07/04/2018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07/04/2018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07/04/2018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07/04/2018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FFB03">
                <a:alpha val="67000"/>
              </a:srgbClr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72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5F9908-09ED-47D8-8DDE-E9B531EEAE54}" type="datetimeFigureOut">
              <a:rPr lang="es-ES" smtClean="0"/>
              <a:pPr/>
              <a:t>07/04/2018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4.png"/><Relationship Id="rId5" Type="http://schemas.openxmlformats.org/officeDocument/2006/relationships/image" Target="../media/image30.gif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3786190"/>
            <a:ext cx="8305800" cy="1143000"/>
          </a:xfrm>
        </p:spPr>
        <p:txBody>
          <a:bodyPr/>
          <a:lstStyle/>
          <a:p>
            <a:r>
              <a:rPr lang="es-ES" sz="2800" b="1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Cooperativa de 3º ESO</a:t>
            </a:r>
          </a:p>
          <a:p>
            <a:r>
              <a:rPr lang="es-ES" sz="2800" b="1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IES Inventor Cosme García</a:t>
            </a:r>
            <a:endParaRPr lang="es-ES" sz="2800" b="1" spc="0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iandra GD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97510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" sz="17500" b="1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Bast</a:t>
            </a:r>
            <a:endParaRPr lang="es-ES" sz="17500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reestyle Script" pitchFamily="66" charset="0"/>
            </a:endParaRPr>
          </a:p>
        </p:txBody>
      </p:sp>
      <p:pic>
        <p:nvPicPr>
          <p:cNvPr id="5" name="il_fi" descr="http://www.google.es/url?source=imgres&amp;ct=img&amp;q=http://iescosmegarcia.edurioja.org/joomla/images/stories/cosmito.jpg&amp;sa=X&amp;ei=TipeTcDkOtH-4waz39DlCQ&amp;ved=0CAQQ8wc&amp;usg=AFQjCNF33bC605Is0K78mddSJ5E4SilQ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215082"/>
            <a:ext cx="1214446" cy="44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ombo"/>
          <p:cNvSpPr/>
          <p:nvPr/>
        </p:nvSpPr>
        <p:spPr>
          <a:xfrm>
            <a:off x="4357686" y="3357562"/>
            <a:ext cx="357190" cy="357190"/>
          </a:xfrm>
          <a:prstGeom prst="diamond">
            <a:avLst/>
          </a:prstGeom>
          <a:solidFill>
            <a:srgbClr val="FC920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C000"/>
              </a:solidFill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185928" y="5864853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Alcachofas </a:t>
            </a:r>
          </a:p>
        </p:txBody>
      </p:sp>
      <p:pic>
        <p:nvPicPr>
          <p:cNvPr id="5" name="Picture 2" descr="C:\Users\juanan\Desktop\Catalogo geen grapes\107_1603\ALCACHOF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92896"/>
            <a:ext cx="21431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611560" y="2492896"/>
            <a:ext cx="4968552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Tiernos corazones de alcachofas  cultivados  en la huerta riojana.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16/20 frutos. Peso neto 660 gramos. </a:t>
            </a: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14</a:t>
            </a: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3,25€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356424" y="5864852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714612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91680" y="116632"/>
            <a:ext cx="5369162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Conservas</a:t>
            </a:r>
            <a:r>
              <a:rPr lang="es-ES" sz="4800" dirty="0" smtClean="0">
                <a:ln w="12700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B0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tylus BT" pitchFamily="34" charset="0"/>
                <a:cs typeface="RomanT" pitchFamily="2" charset="0"/>
              </a:rPr>
              <a:t> </a:t>
            </a:r>
            <a:r>
              <a:rPr lang="es-ES" sz="88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vegetales</a:t>
            </a:r>
            <a:endParaRPr lang="es-ES" sz="8800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</a:endParaRPr>
          </a:p>
        </p:txBody>
      </p:sp>
      <p:pic>
        <p:nvPicPr>
          <p:cNvPr id="3" name="Picture 2" descr="C:\Users\juanan\Desktop\Catalogo geen grapes\108_1703\3-CONSERVA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00760" y="2000240"/>
            <a:ext cx="2857500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45336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Cardo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Peso Neto 660 gramos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15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1,00€</a:t>
            </a: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573016"/>
            <a:ext cx="4605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Alubia verde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Peso 660 Neto gramos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16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1,00€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28596" y="50720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Borraja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Peso 660 Neto gramos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17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1,00€</a:t>
            </a:r>
          </a:p>
        </p:txBody>
      </p:sp>
      <p:pic>
        <p:nvPicPr>
          <p:cNvPr id="9" name="8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060842" y="5864853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786050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uanan\Desktop\Catalogo geen grapes\108_1703\PUERRO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176" y="1988840"/>
            <a:ext cx="21431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Puerros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27584" y="2276872"/>
            <a:ext cx="46805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Puerros Primera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8/12 finos. Peso Neto 660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18.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2,00€. 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020272" y="5864852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714612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Pimientos najeranos</a:t>
            </a:r>
          </a:p>
        </p:txBody>
      </p:sp>
      <p:pic>
        <p:nvPicPr>
          <p:cNvPr id="5" name="Picture 2" descr="C:\Users\juanan\Desktop\Catalogo geen grapes\109_1803\PIMI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132856"/>
            <a:ext cx="21431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323528" y="2348880"/>
            <a:ext cx="57606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Pimiento najerano en tiras de primera.</a:t>
            </a: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Los pimientos najeranos de la IPG Pimiento Riojano son autóctonos. Son pimientos de color rojo firme y carnoso. Sabrosos, de textura delicada, no pican, no tienen acidez y resultan finos y agradables al paladar.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445. Peso Neto 390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19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2,40€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184192" y="5864852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786050" y="6072206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uanan\Desktop\Catalogo geen grapes\108_1703\PIMIENTO-PIQUILL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112" y="2492896"/>
            <a:ext cx="2857500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Pimientos del piquillo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2564904"/>
            <a:ext cx="51845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Pimientos del piquillo enteros, de intenso color rojo, ideales para rellenar. Pelados a mano.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Lata 425. 18/22 frutos. Peso neto 690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20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2,70€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092280" y="5874059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857488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80528" y="152400"/>
            <a:ext cx="9324528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Alegrías riojanas</a:t>
            </a:r>
          </a:p>
        </p:txBody>
      </p:sp>
      <p:pic>
        <p:nvPicPr>
          <p:cNvPr id="4" name="Picture 2" descr="C:\Users\juanan\Desktop\Catalogo geen grapes\108_1703\ALEGR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92896"/>
            <a:ext cx="2857500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683568" y="2132856"/>
            <a:ext cx="45365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Alegrías riojanas. Variedad de guindilla originaria de la  Rioja. Son muy picantes y de color rojo.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Lata 100.Peso neto 90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21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1,20€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133406" y="5864852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928926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Guindillas</a:t>
            </a:r>
          </a:p>
        </p:txBody>
      </p:sp>
      <p:pic>
        <p:nvPicPr>
          <p:cNvPr id="5" name="Picture 3" descr="C:\Users\juanan\Desktop\Catalogo geen grapes\108_1703\GUINDILLA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88840"/>
            <a:ext cx="21431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971600" y="1916832"/>
            <a:ext cx="43924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Guindillas en vinagre extra.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370. Peso Neto 320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22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1,00€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Guindillas en aceite al ajillo.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250. Peso Neto 185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23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1,60€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6928693" y="5864853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928926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1928802"/>
            <a:ext cx="7215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Dulces y Caramelos</a:t>
            </a:r>
            <a:endParaRPr lang="es-ES" sz="10000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reestyle Script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Fardelejos </a:t>
            </a:r>
          </a:p>
        </p:txBody>
      </p:sp>
      <p:pic>
        <p:nvPicPr>
          <p:cNvPr id="4" name="irc_mi" descr="http://www.fardelejoslapala.com/img/cms/fardelejos_lapala_partid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08920"/>
            <a:ext cx="2736304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755576" y="1988840"/>
            <a:ext cx="4536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Los fardelejos son un dulce de origen árabe típico de </a:t>
            </a:r>
            <a:r>
              <a:rPr lang="es-ES_tradnl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Arnedo</a:t>
            </a: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en la Rioja Baja; pero extendido a toda la región. Están elaborados con hojaldre y rellenos de una pasta   de  almendra, huevo y azúcar.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_tradnl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</a:t>
            </a:r>
          </a:p>
          <a:p>
            <a:pPr marL="448056" marR="36576" lvl="5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Caja / 6 fardelejos(Ref. 24): </a:t>
            </a:r>
            <a:r>
              <a:rPr lang="es-ES_tradnl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5,40€</a:t>
            </a:r>
          </a:p>
          <a:p>
            <a:pPr marL="448056" marR="36576" lvl="5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Caja / 12 fardelejos(Ref. 25): </a:t>
            </a:r>
            <a:r>
              <a:rPr lang="es-ES_tradnl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9,60€</a:t>
            </a:r>
          </a:p>
          <a:p>
            <a:pPr marL="448056" marR="36576" lvl="5" indent="-384048" algn="just"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267748" y="5864852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57488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Ciruelas pasas </a:t>
            </a:r>
          </a:p>
        </p:txBody>
      </p:sp>
      <p:pic>
        <p:nvPicPr>
          <p:cNvPr id="5" name="irc_mi" descr="http://www.supereko.net/media/catalog/product/cache/1/image/9df78eab33525d08d6e5fb8d27136e95/D/S/DSC001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2808312" cy="28083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611560" y="2132856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Ciruelas  de la variedad Claudia Reina Verde con la denominación de origen “Ciruela de </a:t>
            </a: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Nalda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 </a:t>
            </a: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Quel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”. Caracterizadas por su dulzura y su predisposición a ser secadas.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Bandeja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26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2,70€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184192" y="5864852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857488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928662" y="2857496"/>
            <a:ext cx="7358114" cy="37338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800" b="1" dirty="0" smtClean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LOS PRECIOS DE ESTE CATÁLOGO INCLUYEN EL IVA; PERO NO ESTÁN INCLUIDOS LOS GASTOS DE TRANSPORTE.</a:t>
            </a:r>
          </a:p>
          <a:p>
            <a:endParaRPr lang="es-ES" sz="2800" dirty="0">
              <a:ln w="50800">
                <a:solidFill>
                  <a:schemeClr val="bg1"/>
                </a:solidFill>
              </a:ln>
              <a:solidFill>
                <a:schemeClr val="bg1">
                  <a:shade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87824" y="142852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0" dirty="0" err="1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Bast</a:t>
            </a:r>
            <a:endParaRPr lang="es-ES" sz="10000" dirty="0">
              <a:ln w="3175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380312" y="5864853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Uvas pasas</a:t>
            </a:r>
          </a:p>
        </p:txBody>
      </p:sp>
      <p:pic>
        <p:nvPicPr>
          <p:cNvPr id="5" name="irc_mi" descr="http://www.supereko.net/media/catalog/product/cache/1/image/9df78eab33525d08d6e5fb8d27136e95/d/s/dsc0007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68760"/>
            <a:ext cx="2126159" cy="21261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6" name="irc_mi" descr="http://www.supereko.net/media/catalog/product/cache/1/image/9df78eab33525d08d6e5fb8d27136e95/d/s/dsc0008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7" y="3573017"/>
            <a:ext cx="2160240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971600" y="2276872"/>
            <a:ext cx="41764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Uvas pasas de moscatel.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Bandeja 400gramos.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27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3,10€.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Uvas pasas sin semillas.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Bandeja 400gramos.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28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3,10€.</a:t>
            </a:r>
          </a:p>
          <a:p>
            <a:endParaRPr lang="es-ES" dirty="0"/>
          </a:p>
        </p:txBody>
      </p:sp>
      <p:pic>
        <p:nvPicPr>
          <p:cNvPr id="8" name="7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092280" y="5864853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786050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Frutas</a:t>
            </a:r>
            <a:r>
              <a:rPr lang="es-ES" sz="8800" dirty="0" smtClean="0"/>
              <a:t>  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de La Rioja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71600" y="2564904"/>
            <a:ext cx="41764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Frutas de La Rioja. Frutas confitadas y bañadas en cobertura de chocolate.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Bolsa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31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7,40€.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rc_mi" descr="http://www.dulceselavion.es/tienda/51-220-thickbox/frutas-banadas-con-chocolat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8880"/>
            <a:ext cx="2232248" cy="2304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6" name="5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200292" y="5864853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57488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Cerezas al Marrasquino</a:t>
            </a:r>
          </a:p>
        </p:txBody>
      </p:sp>
      <p:pic>
        <p:nvPicPr>
          <p:cNvPr id="3" name="2 Imagen" descr="http://www.dulceselavion.es/images/dulces/cerezas-al-marrasquin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04864"/>
            <a:ext cx="2232248" cy="237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827584" y="1916832"/>
            <a:ext cx="38884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Cerezas al Marrasquino. Cerezas confitadas maceradas en licor confitadas y cubiertas en finísimo chocolate.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Bolsa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32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7,40€.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056276" y="5864853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786050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Caramelos El Avión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42976" y="1857364"/>
            <a:ext cx="43890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Sintox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Bolsas de 1Kilo.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Variedades:</a:t>
            </a: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Miel (Ref.33).</a:t>
            </a:r>
            <a:endParaRPr lang="es-ES" sz="24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Menta (Ref.34)</a:t>
            </a:r>
            <a:endParaRPr lang="es-ES" sz="24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Limón (Ref.35).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7,00 €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24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8" name="7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181736" y="5864852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786050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3" name="Picture 5" descr="C:\Users\juanan\Desktop\Catalogo geen grapes\sinto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85926"/>
            <a:ext cx="2071702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Caramelos El Avión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14480" y="2500306"/>
            <a:ext cx="47863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Toffees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Bolsas de 1Kilo.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Variedades: </a:t>
            </a: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Nata (Ref.36).</a:t>
            </a:r>
            <a:endParaRPr lang="es-ES" sz="24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Moka (ref.37).</a:t>
            </a:r>
            <a:endParaRPr lang="es-ES" sz="24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Crema (Ref.38).</a:t>
            </a:r>
            <a:endParaRPr lang="es-ES" sz="24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7,00 €</a:t>
            </a:r>
          </a:p>
          <a:p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4" cstate="print"/>
          <a:srcRect l="18433" t="36201" r="52856" b="32609"/>
          <a:stretch>
            <a:fillRect/>
          </a:stretch>
        </p:blipFill>
        <p:spPr bwMode="auto">
          <a:xfrm>
            <a:off x="6072198" y="2500306"/>
            <a:ext cx="2357454" cy="14369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2428860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Caramelos El Avión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42976" y="2285992"/>
            <a:ext cx="45005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Pastillas de  café con leche.(Ref.39).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Bolsas de 1 Kilo.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8,10 €.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_tradnl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Toffees</a:t>
            </a: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de chocolate.(Ref.40).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Bolsas de 1Kilo.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8,70 €.</a:t>
            </a:r>
          </a:p>
        </p:txBody>
      </p:sp>
      <p:pic>
        <p:nvPicPr>
          <p:cNvPr id="4" name="Picture 3" descr="C:\Users\juanan\Desktop\Catalogo geen grapes\chocol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71876"/>
            <a:ext cx="1571636" cy="15716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5" name="4 Imagen" descr="Resultado de imagen de caramelos el aviÃ³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928802"/>
            <a:ext cx="1571635" cy="14287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2786050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71604" y="2643182"/>
            <a:ext cx="5572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Artesanía</a:t>
            </a:r>
            <a:endParaRPr lang="es-ES" sz="10000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reestyle Script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Artesanía  </a:t>
            </a:r>
            <a:r>
              <a:rPr lang="es-ES" sz="8800" b="1" dirty="0" err="1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Aspace</a:t>
            </a:r>
            <a:endParaRPr lang="es-ES" sz="8800" b="1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  <p:pic>
        <p:nvPicPr>
          <p:cNvPr id="5" name="4 Imagen" descr="http://t0.gstatic.com/images?q=tbn:ANd9GcSSBAcWW7KUUFhhNBXSBspQcuKicP4jjbdL1GxczOJ36f7D6nA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2664296" cy="2664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395536" y="1988840"/>
            <a:ext cx="50405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Artículos de decoración con forma de flores, piruletas y corazones  elaborados de forma artesanal y con un original diseño. Están realizados  en </a:t>
            </a: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polispán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y pintados a mano. Estos artículos son manualidades realizadas por el centro de día de ASPACE, que es una Asociación de Personas con  Parálisis Cerebral y Afines.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Variedades: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Flores: (Ref. 41)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Piruletas: (Ref. 42)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Corazones (Ref.43)</a:t>
            </a: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1€ / unidad.</a:t>
            </a:r>
            <a:endParaRPr lang="es-ES" sz="2400" b="1" dirty="0" err="1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200292" y="5861359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714612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26876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7200" b="1" spc="-1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j-ea"/>
                <a:cs typeface="+mj-cs"/>
              </a:rPr>
              <a:t>Esperamos que esta selección de productos sean de vuestro agrado.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092280" y="5864853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632848" cy="3960440"/>
          </a:xfrm>
        </p:spPr>
        <p:txBody>
          <a:bodyPr>
            <a:normAutofit fontScale="90000"/>
          </a:bodyPr>
          <a:lstStyle/>
          <a:p>
            <a:pPr marL="484632" indent="-384048" algn="ctr" fontAlgn="auto">
              <a:spcAft>
                <a:spcPts val="0"/>
              </a:spcAft>
              <a:defRPr/>
            </a:pP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Para  solicitar  más  información  o realizar  un </a:t>
            </a: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pedido</a:t>
            </a: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/>
            </a:r>
            <a:b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</a:b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contactar  con:</a:t>
            </a:r>
            <a:r>
              <a:rPr lang="es-E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89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bastcosme@gmail.com</a:t>
            </a:r>
            <a:r>
              <a:rPr lang="es-ES" sz="89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B0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/>
            </a:r>
            <a:br>
              <a:rPr lang="es-ES" sz="89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B0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</a:br>
            <a:endParaRPr lang="es-ES" sz="8900" b="1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B0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092280" y="5864853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5852" y="1571612"/>
            <a:ext cx="61436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Patés, Quesos y Embutidos</a:t>
            </a:r>
            <a:endParaRPr lang="es-ES" sz="10000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reestyle Script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857232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I.E.S. INVENTOR COSME GARCÍA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C/. República argentina, nº 68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Logroño 26006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(La Rioja)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Teléfono: 941287932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Fax: 941287933</a:t>
            </a:r>
            <a:endParaRPr lang="es-ES" sz="2800" dirty="0">
              <a:solidFill>
                <a:schemeClr val="bg1">
                  <a:lumMod val="75000"/>
                  <a:lumOff val="25000"/>
                </a:schemeClr>
              </a:solidFill>
              <a:latin typeface="Amienne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184192" y="5864853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6 Imagen" descr="G:\3º ESO-IAEE 2017\BAST\ENTREGABLES\fotos convertidas\Foto-Bast.jpg"/>
          <p:cNvPicPr/>
          <p:nvPr/>
        </p:nvPicPr>
        <p:blipFill>
          <a:blip r:embed="rId4" cstate="print"/>
          <a:srcRect t="14493" b="7568"/>
          <a:stretch>
            <a:fillRect/>
          </a:stretch>
        </p:blipFill>
        <p:spPr bwMode="auto">
          <a:xfrm>
            <a:off x="4929190" y="857232"/>
            <a:ext cx="3429024" cy="46434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rc_mi" descr="http://m2.11870.com/multimedia/imagenes/pl_6a11d0df622ebb6988b55529138a1b0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14620"/>
            <a:ext cx="2808312" cy="2160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1547664" y="188640"/>
            <a:ext cx="57727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Paté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arlow Solid Italic" pitchFamily="82" charset="0"/>
              </a:rPr>
              <a:t>  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Alto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arlow Solid Italic" pitchFamily="82" charset="0"/>
              </a:rPr>
              <a:t> </a:t>
            </a:r>
            <a:r>
              <a:rPr lang="es-ES" sz="8800" b="1" dirty="0" err="1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Iregua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2910" y="1928802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 elaborado de forma artesanal.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Lata de 100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Variedades: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de Campaña: (Ref. 01)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 la Pimienta: (Ref. 02)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 las Finas Hierbas: (Ref. 03)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Artesano de Jabugo: (Ref. 04)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al Oporto: (Ref. 05)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Artesano: (Ref. 06)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 de Hígado: (Ref. 07)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de Trufa:(Ref.08)</a:t>
            </a:r>
          </a:p>
          <a:p>
            <a:pPr marL="0" marR="36576" lvl="1" algn="just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endParaRPr lang="es-ES" dirty="0" smtClean="0">
              <a:ln>
                <a:solidFill>
                  <a:schemeClr val="bg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1,00€</a:t>
            </a:r>
          </a:p>
        </p:txBody>
      </p:sp>
      <p:pic>
        <p:nvPicPr>
          <p:cNvPr id="9" name="8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022380" y="5805264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643174" y="621508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55776" y="188640"/>
            <a:ext cx="4163924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Queso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</a:endParaRPr>
          </a:p>
        </p:txBody>
      </p:sp>
      <p:pic>
        <p:nvPicPr>
          <p:cNvPr id="6" name="Picture 2" descr="C:\Users\juanan\Desktop\Catalogo geen grapes\108_1703\QUE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2857500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467544" y="2276872"/>
            <a:ext cx="45365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Queso de oveja elaborado con leche pasteurizada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Envasado al vacío. ½ kilo.</a:t>
            </a:r>
          </a:p>
          <a:p>
            <a:pPr marR="36576" indent="-384048" algn="just"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Referencia: 09</a:t>
            </a: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6,30€</a:t>
            </a:r>
          </a:p>
          <a:p>
            <a:pPr marL="448056" marR="36576" indent="-384048" algn="just"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buBlip>
                <a:blip r:embed="rId4"/>
              </a:buBlip>
            </a:pPr>
            <a:endParaRPr lang="es-ES" sz="20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6935688" y="5864852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643174" y="6143644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260648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Chorizo riojano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27584" y="242088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Chorizos riojanos  elaborados y curados de forma artesanal. </a:t>
            </a:r>
          </a:p>
          <a:p>
            <a:pPr marL="448056" marR="36576" indent="-384048" algn="just"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Envasados al vacío.</a:t>
            </a:r>
          </a:p>
          <a:p>
            <a:pPr marL="448056" marR="36576" indent="-384048" algn="just"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Dulce: 10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Picante: 11</a:t>
            </a:r>
          </a:p>
          <a:p>
            <a:pPr marL="448056" marR="36576" indent="-384048" algn="just"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Sarta (aprox. 400 gramos)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Kilo: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9,50€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188734" y="5900372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7 Marcador de contenido" descr="http://www.altoiregua.es/productos/images/marco_emb02.jpg"/>
          <p:cNvPicPr>
            <a:picLocks/>
          </p:cNvPicPr>
          <p:nvPr/>
        </p:nvPicPr>
        <p:blipFill>
          <a:blip r:embed="rId5" cstate="print"/>
          <a:srcRect l="8045" t="4800" r="6144" b="4752"/>
          <a:stretch>
            <a:fillRect/>
          </a:stretch>
        </p:blipFill>
        <p:spPr bwMode="auto">
          <a:xfrm rot="495911">
            <a:off x="5770169" y="1773508"/>
            <a:ext cx="1097732" cy="38284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8 Imagen" descr="http://www.altoiregua.es/productos/images/marco_emb01.jpg"/>
          <p:cNvPicPr/>
          <p:nvPr/>
        </p:nvPicPr>
        <p:blipFill>
          <a:blip r:embed="rId6" cstate="print"/>
          <a:srcRect l="7620" t="5280" r="3527" b="2880"/>
          <a:stretch>
            <a:fillRect/>
          </a:stretch>
        </p:blipFill>
        <p:spPr bwMode="auto">
          <a:xfrm rot="21122093">
            <a:off x="7643834" y="1500174"/>
            <a:ext cx="1152128" cy="39604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2643174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971600" y="188640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Salchichón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2276872"/>
            <a:ext cx="4431436" cy="31393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ES" sz="1400" dirty="0" smtClean="0">
              <a:ln>
                <a:solidFill>
                  <a:schemeClr val="bg2"/>
                </a:solidFill>
              </a:ln>
              <a:latin typeface="Lucida Handwriting" pitchFamily="66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Embutido elaborado de forma artesanal. Realizado con lomo de cerdo,  tripa natural, sal y especias.</a:t>
            </a: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Envasados al vacío.</a:t>
            </a: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Referencia: 12</a:t>
            </a: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Precios:</a:t>
            </a:r>
          </a:p>
          <a:p>
            <a:pPr marL="905256" marR="36576" lvl="1" indent="-384048" algn="just"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Sarta  (aprox. 400 gramos)</a:t>
            </a:r>
          </a:p>
          <a:p>
            <a:pPr marL="905256" marR="36576" lvl="1" indent="-384048" algn="just"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Kilo: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9,50€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126744" y="5874059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7 Marcador de contenido" descr="http://www.altoiregua.es/productos/images/marco_emb03.jpg"/>
          <p:cNvPicPr>
            <a:picLocks/>
          </p:cNvPicPr>
          <p:nvPr/>
        </p:nvPicPr>
        <p:blipFill>
          <a:blip r:embed="rId5" cstate="print"/>
          <a:srcRect l="9324" t="4480" r="7249" b="2626"/>
          <a:stretch>
            <a:fillRect/>
          </a:stretch>
        </p:blipFill>
        <p:spPr bwMode="auto">
          <a:xfrm rot="1136803">
            <a:off x="6610081" y="1290649"/>
            <a:ext cx="1303251" cy="43440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8 Rectángulo"/>
          <p:cNvSpPr/>
          <p:nvPr/>
        </p:nvSpPr>
        <p:spPr>
          <a:xfrm>
            <a:off x="2714612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2571744"/>
            <a:ext cx="7000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Conservas Vegetales</a:t>
            </a:r>
            <a:endParaRPr lang="es-ES" sz="10000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reestyle Script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908720" y="188640"/>
            <a:ext cx="13753528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Espárragos de Navarra</a:t>
            </a:r>
          </a:p>
        </p:txBody>
      </p:sp>
      <p:pic>
        <p:nvPicPr>
          <p:cNvPr id="5" name="Picture 2" descr="C:\Users\juanan\Desktop\Catalogo geen grapes\107_1603\ESPARRA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2066" y="2357430"/>
            <a:ext cx="3456384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251520" y="170080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2204864"/>
            <a:ext cx="44561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Tiernos espárragos blancos de Navarra, cultivados en la ribera  del Ebro. Pelados a mano.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Lata 720. 9 a 12 frutos. Muy grueso.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Peso Neto 660 gramos.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13.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4,50€</a:t>
            </a:r>
          </a:p>
        </p:txBody>
      </p:sp>
      <p:pic>
        <p:nvPicPr>
          <p:cNvPr id="8" name="7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7" t="28286" r="30465" b="30449"/>
          <a:stretch/>
        </p:blipFill>
        <p:spPr bwMode="auto">
          <a:xfrm>
            <a:off x="7164288" y="5810559"/>
            <a:ext cx="1368152" cy="63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714612" y="6143644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1105</Words>
  <Application>Microsoft Office PowerPoint</Application>
  <PresentationFormat>Presentación en pantalla (4:3)</PresentationFormat>
  <Paragraphs>236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Papel</vt:lpstr>
      <vt:lpstr>Bast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Espárragos de Navarra</vt:lpstr>
      <vt:lpstr>Alcachofas </vt:lpstr>
      <vt:lpstr>Diapositiva 11</vt:lpstr>
      <vt:lpstr>Puerros </vt:lpstr>
      <vt:lpstr>Pimientos najeranos</vt:lpstr>
      <vt:lpstr>Pimientos del piquillo</vt:lpstr>
      <vt:lpstr>Alegrías riojanas</vt:lpstr>
      <vt:lpstr>Guindillas</vt:lpstr>
      <vt:lpstr>Diapositiva 17</vt:lpstr>
      <vt:lpstr>Fardelejos </vt:lpstr>
      <vt:lpstr>Ciruelas pasas </vt:lpstr>
      <vt:lpstr>Uvas pasas</vt:lpstr>
      <vt:lpstr>Frutas  de La Rioja</vt:lpstr>
      <vt:lpstr>Cerezas al Marrasquino</vt:lpstr>
      <vt:lpstr>Caramelos El Avión </vt:lpstr>
      <vt:lpstr>Caramelos El Avión </vt:lpstr>
      <vt:lpstr>Caramelos El Avión </vt:lpstr>
      <vt:lpstr>Diapositiva 26</vt:lpstr>
      <vt:lpstr>Artesanía  Aspace</vt:lpstr>
      <vt:lpstr>Diapositiva 28</vt:lpstr>
      <vt:lpstr>Para  solicitar  más  información  o realizar  un pedido contactar  con: bastcosme@gmail.com 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</dc:creator>
  <cp:lastModifiedBy>Usuario</cp:lastModifiedBy>
  <cp:revision>105</cp:revision>
  <dcterms:created xsi:type="dcterms:W3CDTF">2014-01-20T23:08:18Z</dcterms:created>
  <dcterms:modified xsi:type="dcterms:W3CDTF">2018-04-07T17:32:40Z</dcterms:modified>
</cp:coreProperties>
</file>