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6DA4-6F41-4B51-9501-555CC9E29A07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BDF-B535-4329-B67F-0551CE9F42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55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6DA4-6F41-4B51-9501-555CC9E29A07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BDF-B535-4329-B67F-0551CE9F42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610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6DA4-6F41-4B51-9501-555CC9E29A07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BDF-B535-4329-B67F-0551CE9F42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383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6DA4-6F41-4B51-9501-555CC9E29A07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BDF-B535-4329-B67F-0551CE9F42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579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6DA4-6F41-4B51-9501-555CC9E29A07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BDF-B535-4329-B67F-0551CE9F42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372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6DA4-6F41-4B51-9501-555CC9E29A07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BDF-B535-4329-B67F-0551CE9F42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440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6DA4-6F41-4B51-9501-555CC9E29A07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BDF-B535-4329-B67F-0551CE9F42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907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6DA4-6F41-4B51-9501-555CC9E29A07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BDF-B535-4329-B67F-0551CE9F42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237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6DA4-6F41-4B51-9501-555CC9E29A07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BDF-B535-4329-B67F-0551CE9F42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11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6DA4-6F41-4B51-9501-555CC9E29A07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BDF-B535-4329-B67F-0551CE9F42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958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6DA4-6F41-4B51-9501-555CC9E29A07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BDF-B535-4329-B67F-0551CE9F42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987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16DA4-6F41-4B51-9501-555CC9E29A07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8FBDF-B535-4329-B67F-0551CE9F42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778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888" b="93458" l="20652" r="66106">
                        <a14:foregroundMark x1="45665" y1="60841" x2="45770" y2="80280"/>
                        <a14:foregroundMark x1="45192" y1="18598" x2="45507" y2="35421"/>
                        <a14:foregroundMark x1="43405" y1="8505" x2="48765" y2="8411"/>
                        <a14:foregroundMark x1="62218" y1="48598" x2="62375" y2="53645"/>
                        <a14:foregroundMark x1="23121" y1="40748" x2="23121" y2="46262"/>
                        <a14:foregroundMark x1="22228" y1="21682" x2="22333" y2="31963"/>
                        <a14:foregroundMark x1="39359" y1="44860" x2="41093" y2="42150"/>
                        <a14:foregroundMark x1="38676" y1="85981" x2="43248" y2="859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010" r="29935"/>
          <a:stretch/>
        </p:blipFill>
        <p:spPr bwMode="auto">
          <a:xfrm>
            <a:off x="1403648" y="-315416"/>
            <a:ext cx="6267104" cy="6901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763688" y="856562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accent6"/>
                </a:solidFill>
              </a:rPr>
              <a:t>PRODUCCION Y COMPRAS</a:t>
            </a:r>
            <a:endParaRPr lang="es-ES" sz="1600" b="1" dirty="0">
              <a:solidFill>
                <a:schemeClr val="accent6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254259" y="1106488"/>
            <a:ext cx="1512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 smtClean="0">
                <a:solidFill>
                  <a:schemeClr val="accent6"/>
                </a:solidFill>
              </a:rPr>
              <a:t>-</a:t>
            </a:r>
            <a:r>
              <a:rPr lang="es-ES" sz="1600" dirty="0" smtClean="0">
                <a:solidFill>
                  <a:schemeClr val="accent6"/>
                </a:solidFill>
              </a:rPr>
              <a:t>Javier</a:t>
            </a:r>
          </a:p>
          <a:p>
            <a:pPr algn="ctr"/>
            <a:r>
              <a:rPr lang="es-ES" sz="1600" dirty="0" smtClean="0">
                <a:solidFill>
                  <a:schemeClr val="accent6"/>
                </a:solidFill>
              </a:rPr>
              <a:t>-Celia</a:t>
            </a:r>
          </a:p>
          <a:p>
            <a:pPr algn="ctr"/>
            <a:r>
              <a:rPr lang="es-ES" sz="1600" dirty="0" smtClean="0">
                <a:solidFill>
                  <a:schemeClr val="accent6"/>
                </a:solidFill>
              </a:rPr>
              <a:t>-David</a:t>
            </a:r>
          </a:p>
          <a:p>
            <a:pPr algn="ctr"/>
            <a:r>
              <a:rPr lang="es-ES" sz="1600" dirty="0" smtClean="0">
                <a:solidFill>
                  <a:schemeClr val="accent6"/>
                </a:solidFill>
              </a:rPr>
              <a:t>-Albano </a:t>
            </a:r>
          </a:p>
          <a:p>
            <a:pPr algn="ctr"/>
            <a:r>
              <a:rPr lang="es-ES" sz="1600" dirty="0" smtClean="0">
                <a:solidFill>
                  <a:schemeClr val="accent6"/>
                </a:solidFill>
              </a:rPr>
              <a:t>-Gabriela</a:t>
            </a:r>
            <a:endParaRPr lang="es-ES" sz="1600" dirty="0">
              <a:solidFill>
                <a:schemeClr val="accent6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759424" y="860081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5"/>
                </a:solidFill>
              </a:rPr>
              <a:t> </a:t>
            </a:r>
            <a:r>
              <a:rPr lang="es-ES" sz="1600" b="1" dirty="0" smtClean="0">
                <a:solidFill>
                  <a:schemeClr val="accent5"/>
                </a:solidFill>
              </a:rPr>
              <a:t>MARKETING Y VENTA</a:t>
            </a:r>
            <a:endParaRPr lang="es-ES" sz="1600" b="1" dirty="0">
              <a:solidFill>
                <a:schemeClr val="accent5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076056" y="1124744"/>
            <a:ext cx="1440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accent5"/>
                </a:solidFill>
              </a:rPr>
              <a:t>-Noelia</a:t>
            </a:r>
          </a:p>
          <a:p>
            <a:pPr algn="ctr"/>
            <a:r>
              <a:rPr lang="es-ES" sz="1600" dirty="0" smtClean="0">
                <a:solidFill>
                  <a:schemeClr val="accent5"/>
                </a:solidFill>
              </a:rPr>
              <a:t>-Manuel</a:t>
            </a:r>
          </a:p>
          <a:p>
            <a:pPr algn="ctr"/>
            <a:r>
              <a:rPr lang="es-ES" sz="1600" dirty="0" smtClean="0">
                <a:solidFill>
                  <a:schemeClr val="accent5"/>
                </a:solidFill>
              </a:rPr>
              <a:t>-Claudia</a:t>
            </a:r>
          </a:p>
          <a:p>
            <a:pPr algn="ctr"/>
            <a:r>
              <a:rPr lang="es-ES" sz="1600" dirty="0" smtClean="0">
                <a:solidFill>
                  <a:schemeClr val="accent5"/>
                </a:solidFill>
              </a:rPr>
              <a:t>-Hugo</a:t>
            </a:r>
          </a:p>
          <a:p>
            <a:pPr algn="ctr"/>
            <a:r>
              <a:rPr lang="es-ES" sz="1600" dirty="0" smtClean="0">
                <a:solidFill>
                  <a:schemeClr val="accent5"/>
                </a:solidFill>
              </a:rPr>
              <a:t>-Álvaro</a:t>
            </a:r>
            <a:endParaRPr lang="es-ES" sz="1600" dirty="0">
              <a:solidFill>
                <a:schemeClr val="accent5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689454" y="3776547"/>
            <a:ext cx="2641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accent4"/>
                </a:solidFill>
              </a:rPr>
              <a:t>CONTABILIDAD Y FINANZAS</a:t>
            </a:r>
            <a:endParaRPr lang="es-ES" sz="1600" b="1" dirty="0">
              <a:solidFill>
                <a:schemeClr val="accent4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254259" y="4106800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accent4"/>
                </a:solidFill>
              </a:rPr>
              <a:t>-David</a:t>
            </a:r>
          </a:p>
          <a:p>
            <a:pPr algn="ctr"/>
            <a:r>
              <a:rPr lang="es-ES" sz="1600" dirty="0" smtClean="0">
                <a:solidFill>
                  <a:schemeClr val="accent4"/>
                </a:solidFill>
              </a:rPr>
              <a:t>-Ana</a:t>
            </a:r>
          </a:p>
          <a:p>
            <a:pPr algn="ctr"/>
            <a:r>
              <a:rPr lang="es-ES" sz="1600" dirty="0" smtClean="0">
                <a:solidFill>
                  <a:schemeClr val="accent4"/>
                </a:solidFill>
              </a:rPr>
              <a:t>-Nerea</a:t>
            </a:r>
          </a:p>
          <a:p>
            <a:pPr algn="ctr"/>
            <a:r>
              <a:rPr lang="es-ES" sz="1600" dirty="0" smtClean="0">
                <a:solidFill>
                  <a:schemeClr val="accent4"/>
                </a:solidFill>
              </a:rPr>
              <a:t>-</a:t>
            </a:r>
            <a:r>
              <a:rPr lang="es-ES" sz="1600" dirty="0" err="1" smtClean="0">
                <a:solidFill>
                  <a:schemeClr val="accent4"/>
                </a:solidFill>
              </a:rPr>
              <a:t>Saquib</a:t>
            </a:r>
            <a:endParaRPr lang="es-ES" sz="1600" dirty="0" smtClean="0">
              <a:solidFill>
                <a:schemeClr val="accent4"/>
              </a:solidFill>
            </a:endParaRPr>
          </a:p>
          <a:p>
            <a:pPr algn="ctr"/>
            <a:r>
              <a:rPr lang="es-ES" sz="1600" dirty="0" smtClean="0">
                <a:solidFill>
                  <a:schemeClr val="accent4"/>
                </a:solidFill>
              </a:rPr>
              <a:t>-Edén</a:t>
            </a:r>
            <a:endParaRPr lang="es-ES" sz="1600" dirty="0">
              <a:solidFill>
                <a:schemeClr val="accent4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04048" y="3653436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accent3"/>
                </a:solidFill>
              </a:rPr>
              <a:t> COORDINACION </a:t>
            </a:r>
          </a:p>
          <a:p>
            <a:r>
              <a:rPr lang="es-ES" sz="1600" b="1" dirty="0" smtClean="0">
                <a:solidFill>
                  <a:schemeClr val="accent3"/>
                </a:solidFill>
              </a:rPr>
              <a:t>Y COMUNICACION</a:t>
            </a:r>
            <a:endParaRPr lang="es-ES" sz="1600" b="1" dirty="0">
              <a:solidFill>
                <a:schemeClr val="accent3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256076" y="4238211"/>
            <a:ext cx="10801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accent3"/>
                </a:solidFill>
              </a:rPr>
              <a:t>-Elsa</a:t>
            </a:r>
          </a:p>
          <a:p>
            <a:pPr algn="ctr"/>
            <a:r>
              <a:rPr lang="es-ES" sz="1600" dirty="0" smtClean="0">
                <a:solidFill>
                  <a:schemeClr val="accent3"/>
                </a:solidFill>
              </a:rPr>
              <a:t>-Carlos</a:t>
            </a:r>
          </a:p>
          <a:p>
            <a:pPr algn="ctr"/>
            <a:r>
              <a:rPr lang="es-ES" sz="1600" dirty="0" smtClean="0">
                <a:solidFill>
                  <a:schemeClr val="accent3"/>
                </a:solidFill>
              </a:rPr>
              <a:t>-Mario</a:t>
            </a:r>
          </a:p>
          <a:p>
            <a:pPr algn="ctr"/>
            <a:r>
              <a:rPr lang="es-ES" sz="1600" dirty="0" smtClean="0">
                <a:solidFill>
                  <a:schemeClr val="accent3"/>
                </a:solidFill>
              </a:rPr>
              <a:t>-</a:t>
            </a:r>
            <a:r>
              <a:rPr lang="es-ES" sz="1600" dirty="0" err="1" smtClean="0">
                <a:solidFill>
                  <a:schemeClr val="accent3"/>
                </a:solidFill>
              </a:rPr>
              <a:t>Suleman</a:t>
            </a:r>
            <a:endParaRPr lang="es-ES" sz="1600" dirty="0" smtClean="0">
              <a:solidFill>
                <a:schemeClr val="accent3"/>
              </a:solidFill>
            </a:endParaRPr>
          </a:p>
          <a:p>
            <a:pPr algn="ctr"/>
            <a:r>
              <a:rPr lang="es-ES" sz="1600" dirty="0" smtClean="0">
                <a:solidFill>
                  <a:schemeClr val="accent3"/>
                </a:solidFill>
              </a:rPr>
              <a:t>-Mónica</a:t>
            </a:r>
            <a:endParaRPr lang="es-ES" sz="1600" dirty="0">
              <a:solidFill>
                <a:schemeClr val="accent3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851920" y="283567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rgbClr val="FF00FF"/>
                </a:solidFill>
              </a:rPr>
              <a:t>Asamblea</a:t>
            </a:r>
            <a:endParaRPr lang="es-ES" sz="1100" b="1" dirty="0">
              <a:solidFill>
                <a:srgbClr val="FF00FF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969756" y="2199835"/>
            <a:ext cx="110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FF"/>
                </a:solidFill>
              </a:rPr>
              <a:t>Gerente</a:t>
            </a:r>
            <a:endParaRPr lang="es-ES" dirty="0">
              <a:solidFill>
                <a:srgbClr val="FF00FF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021725" y="2820283"/>
            <a:ext cx="1186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FF"/>
                </a:solidFill>
              </a:rPr>
              <a:t>Tesorera</a:t>
            </a:r>
            <a:endParaRPr lang="es-ES" dirty="0">
              <a:solidFill>
                <a:srgbClr val="FF00FF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741417" y="2775532"/>
            <a:ext cx="1201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FF"/>
                </a:solidFill>
              </a:rPr>
              <a:t>Secretaria</a:t>
            </a:r>
            <a:endParaRPr lang="es-ES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3328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58</Words>
  <Application>Microsoft Office PowerPoint</Application>
  <PresentationFormat>Presentación en pantalla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</cp:revision>
  <dcterms:created xsi:type="dcterms:W3CDTF">2018-01-16T09:00:21Z</dcterms:created>
  <dcterms:modified xsi:type="dcterms:W3CDTF">2018-01-16T09:32:38Z</dcterms:modified>
</cp:coreProperties>
</file>