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2"/>
  </p:notesMasterIdLst>
  <p:sldIdLst>
    <p:sldId id="264" r:id="rId2"/>
    <p:sldId id="258" r:id="rId3"/>
    <p:sldId id="257" r:id="rId4"/>
    <p:sldId id="260" r:id="rId5"/>
    <p:sldId id="265" r:id="rId6"/>
    <p:sldId id="261" r:id="rId7"/>
    <p:sldId id="262" r:id="rId8"/>
    <p:sldId id="263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66EF1-6AAB-4919-AF7D-747F6E752318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65AF4-EE71-43DA-A734-528B2971B4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7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C0B74D-C02D-47B7-9B0B-D713ED2399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8BC1DEA-2413-4A7E-BF9F-2A88DEE13237}" type="slidenum">
              <a:t>8</a:t>
            </a:fld>
            <a:endParaRPr lang="es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6ABB5E0-9013-424C-A6AE-98F84C31F3D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7E6F9A4-FFF1-4F0B-A533-B3FD91265B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14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58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47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97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20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14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436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401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33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50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25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99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55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88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11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15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18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E626FFF-9399-4626-95E7-C7564B84ADD9}" type="datetimeFigureOut">
              <a:rPr lang="es-ES" smtClean="0"/>
              <a:t>29/04/2018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571DF1B-E5F7-4444-8A44-6F3C9F3921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983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DABC7FD-A65A-47C0-B970-0C984D2B7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56" y="3244163"/>
            <a:ext cx="4698088" cy="35183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0EAC0F5-41EF-4A93-B82D-BEA032AEC2C0}"/>
              </a:ext>
            </a:extLst>
          </p:cNvPr>
          <p:cNvSpPr txBox="1"/>
          <p:nvPr/>
        </p:nvSpPr>
        <p:spPr>
          <a:xfrm>
            <a:off x="1599537" y="174928"/>
            <a:ext cx="9231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>
                <a:solidFill>
                  <a:srgbClr val="00B0F0"/>
                </a:solidFill>
              </a:rPr>
              <a:t>TRAVELXFOOD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6F66D7-31F4-4327-AA1D-A755C2F6C568}"/>
              </a:ext>
            </a:extLst>
          </p:cNvPr>
          <p:cNvSpPr txBox="1"/>
          <p:nvPr/>
        </p:nvSpPr>
        <p:spPr>
          <a:xfrm>
            <a:off x="3372678" y="1744588"/>
            <a:ext cx="5446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FFFF00"/>
                </a:solidFill>
              </a:rPr>
              <a:t>CATÁLOGO</a:t>
            </a:r>
          </a:p>
        </p:txBody>
      </p:sp>
    </p:spTree>
    <p:extLst>
      <p:ext uri="{BB962C8B-B14F-4D97-AF65-F5344CB8AC3E}">
        <p14:creationId xmlns:p14="http://schemas.microsoft.com/office/powerpoint/2010/main" val="37922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756CEC0-7172-4B76-BA6C-85115D603794}"/>
              </a:ext>
            </a:extLst>
          </p:cNvPr>
          <p:cNvSpPr txBox="1"/>
          <p:nvPr/>
        </p:nvSpPr>
        <p:spPr>
          <a:xfrm>
            <a:off x="2525864" y="278295"/>
            <a:ext cx="7140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/>
              <a:t>BIZCOCHITO DE HUEVO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931456-6768-453F-9155-32B0E36D55A9}"/>
              </a:ext>
            </a:extLst>
          </p:cNvPr>
          <p:cNvSpPr txBox="1"/>
          <p:nvPr/>
        </p:nvSpPr>
        <p:spPr>
          <a:xfrm>
            <a:off x="498282" y="2050758"/>
            <a:ext cx="4945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buenísimos bizcochos típicos en Elche y  deliciosos para mojar en leche u horchata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Presentación en caja de 0,155g/unidad</a:t>
            </a:r>
          </a:p>
          <a:p>
            <a:r>
              <a:rPr lang="es-ES" dirty="0"/>
              <a:t>van cerradas en una caja de plástico y en cada caja vienen 19 unidades</a:t>
            </a: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6B1C40-F6D9-4923-A90D-E117C41C8394}"/>
              </a:ext>
            </a:extLst>
          </p:cNvPr>
          <p:cNvSpPr txBox="1"/>
          <p:nvPr/>
        </p:nvSpPr>
        <p:spPr>
          <a:xfrm>
            <a:off x="373711" y="4206240"/>
            <a:ext cx="4540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Ref</a:t>
            </a:r>
            <a:r>
              <a:rPr lang="es-ES" dirty="0"/>
              <a:t>: 8</a:t>
            </a:r>
          </a:p>
          <a:p>
            <a:r>
              <a:rPr lang="es-ES" dirty="0"/>
              <a:t>Precio: 1,25€/Caja</a:t>
            </a:r>
          </a:p>
          <a:p>
            <a:r>
              <a:rPr lang="es-ES" dirty="0"/>
              <a:t>GASTOS DE ENVIO NO INCLUIDOS </a:t>
            </a:r>
          </a:p>
        </p:txBody>
      </p:sp>
      <p:pic>
        <p:nvPicPr>
          <p:cNvPr id="1026" name="Picture 2" descr="https://lh3.googleusercontent.com/QCyPByCu8afcBlX6-B0jiBNBnXtQjIrEJ_LKuERI_5AguuBaCVsXufASGEB-FQ-aMvKJzO84WNLT2X5FRDQXP6425KnfSC9-SUJLH4PWjMiBxFT4u8DiTl_jPFvAcsiLPz0a5Zl9r5LJAawUzA">
            <a:extLst>
              <a:ext uri="{FF2B5EF4-FFF2-40B4-BE49-F238E27FC236}">
                <a16:creationId xmlns:a16="http://schemas.microsoft.com/office/drawing/2014/main" id="{8C2ACF35-F688-4207-B42B-3048C054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00" y="1359672"/>
            <a:ext cx="3756228" cy="50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6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5355" y="236868"/>
            <a:ext cx="2705881" cy="1325563"/>
          </a:xfrm>
        </p:spPr>
        <p:txBody>
          <a:bodyPr>
            <a:normAutofit fontScale="90000"/>
          </a:bodyPr>
          <a:lstStyle/>
          <a:p>
            <a:r>
              <a:rPr lang="es-ES" sz="6600" b="1" dirty="0">
                <a:solidFill>
                  <a:srgbClr val="00B050"/>
                </a:solidFill>
              </a:rPr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9944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1</a:t>
            </a:r>
            <a:r>
              <a:rPr lang="es-ES" sz="3200" dirty="0"/>
              <a:t> </a:t>
            </a:r>
            <a:r>
              <a:rPr lang="es-E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TURRON DE ALICANTE</a:t>
            </a:r>
            <a:r>
              <a:rPr lang="es-ES" sz="3200" b="1" i="1" dirty="0"/>
              <a:t>…………………………</a:t>
            </a:r>
            <a:endParaRPr lang="es-ES" sz="3200" dirty="0"/>
          </a:p>
          <a:p>
            <a:r>
              <a:rPr lang="es-ES" sz="3200" dirty="0">
                <a:solidFill>
                  <a:srgbClr val="FF0000"/>
                </a:solidFill>
              </a:rPr>
              <a:t>2</a:t>
            </a:r>
            <a:r>
              <a:rPr lang="es-ES" sz="3200" dirty="0"/>
              <a:t>  </a:t>
            </a:r>
            <a:r>
              <a:rPr lang="es-E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 DE DÁTIL</a:t>
            </a:r>
            <a:r>
              <a:rPr lang="es-ES" sz="3200" b="1" i="1" dirty="0"/>
              <a:t>………………………………………</a:t>
            </a:r>
            <a:endParaRPr lang="es-ES" sz="3200" dirty="0"/>
          </a:p>
          <a:p>
            <a:r>
              <a:rPr lang="es-ES" sz="3200" dirty="0">
                <a:solidFill>
                  <a:srgbClr val="FF0000"/>
                </a:solidFill>
              </a:rPr>
              <a:t>3 </a:t>
            </a:r>
            <a:r>
              <a:rPr lang="es-E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Dátiles…………………………………………………</a:t>
            </a:r>
            <a:endParaRPr lang="es-ES" sz="3200" dirty="0">
              <a:solidFill>
                <a:srgbClr val="FF0000"/>
              </a:solidFill>
            </a:endParaRPr>
          </a:p>
          <a:p>
            <a:r>
              <a:rPr lang="es-ES" sz="3200" dirty="0">
                <a:solidFill>
                  <a:srgbClr val="FF0000"/>
                </a:solidFill>
              </a:rPr>
              <a:t>4 </a:t>
            </a:r>
            <a:r>
              <a:rPr lang="es-E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Valencianas…………………………………………</a:t>
            </a:r>
            <a:endParaRPr lang="es-ES" sz="3200" dirty="0">
              <a:solidFill>
                <a:srgbClr val="FF0000"/>
              </a:solidFill>
            </a:endParaRPr>
          </a:p>
          <a:p>
            <a:r>
              <a:rPr lang="es-ES" sz="3200" dirty="0">
                <a:solidFill>
                  <a:srgbClr val="FF0000"/>
                </a:solidFill>
              </a:rPr>
              <a:t>5 </a:t>
            </a:r>
            <a:r>
              <a:rPr lang="es-E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Granada………………………………………………</a:t>
            </a:r>
            <a:endParaRPr lang="es-ES" sz="3200" dirty="0">
              <a:solidFill>
                <a:srgbClr val="FF0000"/>
              </a:solidFill>
            </a:endParaRPr>
          </a:p>
          <a:p>
            <a:r>
              <a:rPr lang="es-ES" sz="3200" dirty="0">
                <a:solidFill>
                  <a:srgbClr val="FF0000"/>
                </a:solidFill>
              </a:rPr>
              <a:t>6 </a:t>
            </a:r>
            <a:r>
              <a:rPr lang="es-E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Mermelada de granada ecológica……….</a:t>
            </a:r>
          </a:p>
        </p:txBody>
      </p:sp>
    </p:spTree>
    <p:extLst>
      <p:ext uri="{BB962C8B-B14F-4D97-AF65-F5344CB8AC3E}">
        <p14:creationId xmlns:p14="http://schemas.microsoft.com/office/powerpoint/2010/main" val="28844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3922" y="3505"/>
            <a:ext cx="5597321" cy="1609344"/>
          </a:xfrm>
        </p:spPr>
        <p:txBody>
          <a:bodyPr/>
          <a:lstStyle/>
          <a:p>
            <a:r>
              <a:rPr lang="es-ES" b="1" dirty="0"/>
              <a:t>TURRÓN DE ALICANTE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733" y="566482"/>
            <a:ext cx="2311385" cy="2311385"/>
          </a:xfr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622DFFD-A514-4D54-B715-18B41481EDBB}"/>
              </a:ext>
            </a:extLst>
          </p:cNvPr>
          <p:cNvSpPr txBox="1"/>
          <p:nvPr/>
        </p:nvSpPr>
        <p:spPr>
          <a:xfrm>
            <a:off x="622366" y="2077648"/>
            <a:ext cx="59316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DELICIOSO, AZUCARADO Y MUY APETITOSO</a:t>
            </a:r>
          </a:p>
          <a:p>
            <a:r>
              <a:rPr lang="es-ES" sz="2800" dirty="0" err="1"/>
              <a:t>Turron</a:t>
            </a:r>
            <a:r>
              <a:rPr lang="es-ES" sz="2800" dirty="0"/>
              <a:t> duro con almendras, típico para las navidades españolas</a:t>
            </a:r>
          </a:p>
          <a:p>
            <a:r>
              <a:rPr lang="es-ES" b="1" dirty="0">
                <a:solidFill>
                  <a:srgbClr val="00B050"/>
                </a:solidFill>
              </a:rPr>
              <a:t>INGREDIENTES: </a:t>
            </a:r>
            <a:r>
              <a:rPr lang="es-ES" dirty="0">
                <a:solidFill>
                  <a:srgbClr val="00B050"/>
                </a:solidFill>
              </a:rPr>
              <a:t>azúcar, huevo, clara de huevo, miel y obleas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900717-3436-4C9F-A446-C13F4CC4FA3C}"/>
              </a:ext>
            </a:extLst>
          </p:cNvPr>
          <p:cNvSpPr txBox="1"/>
          <p:nvPr/>
        </p:nvSpPr>
        <p:spPr>
          <a:xfrm>
            <a:off x="622366" y="4947557"/>
            <a:ext cx="549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NºREF</a:t>
            </a:r>
            <a:r>
              <a:rPr lang="es-ES" dirty="0"/>
              <a:t>: 1</a:t>
            </a:r>
          </a:p>
          <a:p>
            <a:r>
              <a:rPr lang="es-ES" dirty="0"/>
              <a:t>Precio: 8,90€/Unidad</a:t>
            </a:r>
          </a:p>
          <a:p>
            <a:r>
              <a:rPr lang="es-ES" dirty="0">
                <a:solidFill>
                  <a:srgbClr val="FF0000"/>
                </a:solidFill>
              </a:rPr>
              <a:t>Gastos de envío no incluidos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28DA93-D7DC-4700-BF91-ACC9EDC083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" b="196"/>
          <a:stretch/>
        </p:blipFill>
        <p:spPr>
          <a:xfrm>
            <a:off x="6886310" y="3816881"/>
            <a:ext cx="4928845" cy="19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5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D18EFA-B447-4BDB-859F-4769579D8AFA}"/>
              </a:ext>
            </a:extLst>
          </p:cNvPr>
          <p:cNvSpPr txBox="1"/>
          <p:nvPr/>
        </p:nvSpPr>
        <p:spPr>
          <a:xfrm>
            <a:off x="3721212" y="254442"/>
            <a:ext cx="3867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/>
              <a:t>PAN DE DÁTIL</a:t>
            </a:r>
          </a:p>
        </p:txBody>
      </p:sp>
      <p:pic>
        <p:nvPicPr>
          <p:cNvPr id="5" name="Picture 2" descr="https://lh5.googleusercontent.com/8Q9qNvC-BO9M1_YatacR7fj1WnTHCEK-PwwcK-QezsusfbjADRQIj_tcZ0tnpU37xJ4AorVYof8Pucw6mc3HFXxOo8FcTCtkSLNXN2QGGtVP0nX5s3Jg_nFlRy1zB0DNxHq2">
            <a:extLst>
              <a:ext uri="{FF2B5EF4-FFF2-40B4-BE49-F238E27FC236}">
                <a16:creationId xmlns:a16="http://schemas.microsoft.com/office/drawing/2014/main" id="{042604A3-7759-4723-A815-63AE5AF6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96" y="1487494"/>
            <a:ext cx="3867842" cy="388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AB02BD8-3A81-4F5F-B990-161D9EF6F67A}"/>
              </a:ext>
            </a:extLst>
          </p:cNvPr>
          <p:cNvSpPr txBox="1"/>
          <p:nvPr/>
        </p:nvSpPr>
        <p:spPr>
          <a:xfrm>
            <a:off x="890546" y="1733384"/>
            <a:ext cx="6146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Pan hecho con dátiles remojados.</a:t>
            </a:r>
          </a:p>
          <a:p>
            <a:r>
              <a:rPr lang="es-ES" sz="3600" dirty="0"/>
              <a:t>Es un dulce ideal para acompañar en las meriendas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A1FC98-05D4-4912-BB99-CCB30763508E}"/>
              </a:ext>
            </a:extLst>
          </p:cNvPr>
          <p:cNvSpPr txBox="1"/>
          <p:nvPr/>
        </p:nvSpPr>
        <p:spPr>
          <a:xfrm>
            <a:off x="1216550" y="4635610"/>
            <a:ext cx="405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NºREF</a:t>
            </a:r>
            <a:r>
              <a:rPr lang="es-ES" dirty="0"/>
              <a:t>: 2</a:t>
            </a:r>
          </a:p>
          <a:p>
            <a:r>
              <a:rPr lang="es-ES" dirty="0"/>
              <a:t>Precio: 2,50€/Unidad</a:t>
            </a:r>
          </a:p>
          <a:p>
            <a:r>
              <a:rPr lang="es-ES" dirty="0">
                <a:solidFill>
                  <a:srgbClr val="FF0000"/>
                </a:solidFill>
              </a:rPr>
              <a:t>Gastos de envío no incluidos</a:t>
            </a:r>
          </a:p>
        </p:txBody>
      </p:sp>
    </p:spTree>
    <p:extLst>
      <p:ext uri="{BB962C8B-B14F-4D97-AF65-F5344CB8AC3E}">
        <p14:creationId xmlns:p14="http://schemas.microsoft.com/office/powerpoint/2010/main" val="78539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C345D-5A37-294B-B637-3137168E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83" y="132521"/>
            <a:ext cx="9905998" cy="1537253"/>
          </a:xfrm>
        </p:spPr>
        <p:txBody>
          <a:bodyPr>
            <a:normAutofit/>
          </a:bodyPr>
          <a:lstStyle/>
          <a:p>
            <a:pPr algn="ctr"/>
            <a:r>
              <a:rPr lang="es-ES" sz="72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Dátiles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66372F-63AD-AE4D-B343-ABB588501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746" y="1162879"/>
            <a:ext cx="4876800" cy="3124201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Deliciosos dátiles naturales, típicos de la zona ilicitana, comprados en el </a:t>
            </a:r>
            <a:r>
              <a:rPr lang="es-ES" dirty="0" err="1">
                <a:solidFill>
                  <a:srgbClr val="FF0000"/>
                </a:solidFill>
              </a:rPr>
              <a:t>escelente</a:t>
            </a:r>
            <a:r>
              <a:rPr lang="es-ES" dirty="0">
                <a:solidFill>
                  <a:srgbClr val="FF0000"/>
                </a:solidFill>
              </a:rPr>
              <a:t> supermercado del Corte Inglés.</a:t>
            </a:r>
            <a:r>
              <a:rPr lang="es-ES" dirty="0"/>
              <a:t>
Con ellos podrás hacer la famosa receta, delicias de Elche!!</a:t>
            </a:r>
          </a:p>
          <a:p>
            <a:pPr marL="0" indent="0">
              <a:buNone/>
            </a:pPr>
            <a:r>
              <a:rPr lang="es-ES" dirty="0"/>
              <a:t>Precio:2,90€/350g</a:t>
            </a:r>
          </a:p>
          <a:p>
            <a:pPr marL="0" indent="0">
              <a:buNone/>
            </a:pPr>
            <a:r>
              <a:rPr lang="es-ES" dirty="0"/>
              <a:t>Referencia: 4</a:t>
            </a:r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9E039720-8D72-5648-BD24-FE30BF2076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58" y="2289210"/>
            <a:ext cx="2705104" cy="3424167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B591A532-9CC5-594C-9A13-BEDB6445A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62" y="2401887"/>
            <a:ext cx="2705104" cy="319881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60A1A45-ED23-4D14-AFCD-32CA0B862D52}"/>
              </a:ext>
            </a:extLst>
          </p:cNvPr>
          <p:cNvSpPr txBox="1"/>
          <p:nvPr/>
        </p:nvSpPr>
        <p:spPr>
          <a:xfrm>
            <a:off x="757834" y="4446106"/>
            <a:ext cx="4373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NºREF</a:t>
            </a:r>
            <a:r>
              <a:rPr lang="es-ES" dirty="0"/>
              <a:t>: 3</a:t>
            </a:r>
          </a:p>
          <a:p>
            <a:r>
              <a:rPr lang="es-ES" dirty="0"/>
              <a:t>Precio: 2,90€/350G</a:t>
            </a:r>
          </a:p>
          <a:p>
            <a:r>
              <a:rPr lang="es-ES" dirty="0">
                <a:solidFill>
                  <a:srgbClr val="FF0000"/>
                </a:solidFill>
              </a:rPr>
              <a:t>GASTOS DE ENVÍO NO INCLUIDOS</a:t>
            </a:r>
          </a:p>
        </p:txBody>
      </p:sp>
    </p:spTree>
    <p:extLst>
      <p:ext uri="{BB962C8B-B14F-4D97-AF65-F5344CB8AC3E}">
        <p14:creationId xmlns:p14="http://schemas.microsoft.com/office/powerpoint/2010/main" val="397049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25194" y="207989"/>
            <a:ext cx="7652084" cy="1556085"/>
          </a:xfrm>
        </p:spPr>
        <p:txBody>
          <a:bodyPr>
            <a:normAutofit fontScale="90000"/>
          </a:bodyPr>
          <a:lstStyle/>
          <a:p>
            <a:r>
              <a:rPr lang="es-ES" sz="8800" b="1" dirty="0"/>
              <a:t>VALENCIANAS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9278" y="1507954"/>
            <a:ext cx="4026568" cy="2625660"/>
          </a:xfrm>
        </p:spPr>
        <p:txBody>
          <a:bodyPr>
            <a:noAutofit/>
          </a:bodyPr>
          <a:lstStyle/>
          <a:p>
            <a:r>
              <a:rPr lang="es-ES" sz="3200" dirty="0" err="1">
                <a:solidFill>
                  <a:srgbClr val="FF0000"/>
                </a:solidFill>
              </a:rPr>
              <a:t>Increibles</a:t>
            </a:r>
            <a:r>
              <a:rPr lang="es-ES" sz="3200" dirty="0">
                <a:solidFill>
                  <a:srgbClr val="FF0000"/>
                </a:solidFill>
              </a:rPr>
              <a:t> bizcochitos típicos de la zona. </a:t>
            </a:r>
          </a:p>
          <a:p>
            <a:r>
              <a:rPr lang="es-ES" sz="3200" dirty="0"/>
              <a:t>Con un sabor dulce es el postre perfecto para un buen desayuno.</a:t>
            </a:r>
          </a:p>
          <a:p>
            <a:r>
              <a:rPr lang="es-ES" sz="3200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44" y="1764632"/>
            <a:ext cx="4699668" cy="436293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21389D8-E720-4F73-A006-25C11DAECE2A}"/>
              </a:ext>
            </a:extLst>
          </p:cNvPr>
          <p:cNvSpPr txBox="1"/>
          <p:nvPr/>
        </p:nvSpPr>
        <p:spPr>
          <a:xfrm>
            <a:off x="759278" y="5224394"/>
            <a:ext cx="4026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NºREF</a:t>
            </a:r>
            <a:r>
              <a:rPr lang="es-ES" sz="2000" dirty="0"/>
              <a:t>: 4</a:t>
            </a:r>
          </a:p>
          <a:p>
            <a:r>
              <a:rPr lang="es-ES" sz="2000" dirty="0"/>
              <a:t>Precio: 0,99€/Bolsa</a:t>
            </a:r>
          </a:p>
          <a:p>
            <a:r>
              <a:rPr lang="es-ES" sz="2000" dirty="0">
                <a:solidFill>
                  <a:srgbClr val="FF0000"/>
                </a:solidFill>
              </a:rPr>
              <a:t>Gastos de envío no incluidos</a:t>
            </a:r>
          </a:p>
        </p:txBody>
      </p:sp>
    </p:spTree>
    <p:extLst>
      <p:ext uri="{BB962C8B-B14F-4D97-AF65-F5344CB8AC3E}">
        <p14:creationId xmlns:p14="http://schemas.microsoft.com/office/powerpoint/2010/main" val="392096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400B402-4784-4FC0-9154-9017B788F235}"/>
              </a:ext>
            </a:extLst>
          </p:cNvPr>
          <p:cNvSpPr/>
          <p:nvPr/>
        </p:nvSpPr>
        <p:spPr>
          <a:xfrm>
            <a:off x="4000464" y="191958"/>
            <a:ext cx="3839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/>
              <a:t>GRANADA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B3E0F0-59C3-4E3B-98DC-86D3F630F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93" y="1285874"/>
            <a:ext cx="3904090" cy="39040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D979A9D-6750-4017-9DBD-FD709735F680}"/>
              </a:ext>
            </a:extLst>
          </p:cNvPr>
          <p:cNvSpPr txBox="1"/>
          <p:nvPr/>
        </p:nvSpPr>
        <p:spPr>
          <a:xfrm>
            <a:off x="442911" y="1020718"/>
            <a:ext cx="64270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FF0000"/>
                </a:solidFill>
              </a:rPr>
              <a:t>Granada sabrosa, para una persona preciosa.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2B5D3E-AA14-4008-95EB-22937C8063AE}"/>
              </a:ext>
            </a:extLst>
          </p:cNvPr>
          <p:cNvSpPr txBox="1"/>
          <p:nvPr/>
        </p:nvSpPr>
        <p:spPr>
          <a:xfrm>
            <a:off x="442912" y="3133546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Granadas procedentes del huerto ilicitano. Aproximadamente 200g por unidad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B514A1-C6FB-4148-A54B-301FE479911A}"/>
              </a:ext>
            </a:extLst>
          </p:cNvPr>
          <p:cNvSpPr txBox="1"/>
          <p:nvPr/>
        </p:nvSpPr>
        <p:spPr>
          <a:xfrm>
            <a:off x="590549" y="5087427"/>
            <a:ext cx="511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NºREF</a:t>
            </a:r>
            <a:r>
              <a:rPr lang="es-ES" dirty="0"/>
              <a:t>: 5</a:t>
            </a:r>
          </a:p>
          <a:p>
            <a:r>
              <a:rPr lang="es-ES" dirty="0"/>
              <a:t>Precio:1,50€/Unidad</a:t>
            </a:r>
          </a:p>
          <a:p>
            <a:r>
              <a:rPr lang="es-ES" dirty="0">
                <a:solidFill>
                  <a:srgbClr val="FF0000"/>
                </a:solidFill>
              </a:rPr>
              <a:t>Gastos de envío no incluidos</a:t>
            </a:r>
          </a:p>
        </p:txBody>
      </p:sp>
    </p:spTree>
    <p:extLst>
      <p:ext uri="{BB962C8B-B14F-4D97-AF65-F5344CB8AC3E}">
        <p14:creationId xmlns:p14="http://schemas.microsoft.com/office/powerpoint/2010/main" val="96901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82C56-205F-4BD4-9130-AFAADC5B5F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7281" y="371614"/>
            <a:ext cx="10312841" cy="707886"/>
          </a:xfrm>
        </p:spPr>
        <p:txBody>
          <a:bodyPr wrap="square">
            <a:spAutoFit/>
          </a:bodyPr>
          <a:lstStyle/>
          <a:p>
            <a:pPr lvl="0"/>
            <a:r>
              <a:rPr lang="es-ES" sz="4000" b="1" dirty="0">
                <a:latin typeface="+mn-lt"/>
              </a:rPr>
              <a:t>MERMELADA DE GRANADA ECOLÓGICA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950E35-C017-4661-AEC7-C7B4DC0B1D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381125"/>
            <a:ext cx="3759200" cy="121602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ES" sz="1800" dirty="0">
                <a:solidFill>
                  <a:srgbClr val="66FF33"/>
                </a:solidFill>
              </a:rPr>
              <a:t>MERMELADA DE GRANADA TIPICA DE ELCHE Y ESENCIAL PARA AGUANTAR TODA LA MAÑANA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C78853-344E-4D03-8A22-CA1DB90F9D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898775"/>
            <a:ext cx="4767263" cy="1897063"/>
          </a:xfrm>
        </p:spPr>
        <p:txBody>
          <a:bodyPr/>
          <a:lstStyle/>
          <a:p>
            <a:pPr lvl="0" algn="ctr">
              <a:buSzPct val="45000"/>
              <a:buFont typeface="StarSymbol"/>
              <a:buChar char="●"/>
            </a:pPr>
            <a:r>
              <a:rPr lang="es-ES" sz="2359" b="1" dirty="0">
                <a:solidFill>
                  <a:srgbClr val="FF0000"/>
                </a:solidFill>
                <a:latin typeface="Segoe Print" pitchFamily="18"/>
              </a:rPr>
              <a:t>INGREDIENTES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 sz="1179" dirty="0">
                <a:latin typeface="Segoe Print" pitchFamily="18"/>
              </a:rPr>
              <a:t>GRANADA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 sz="1179" dirty="0">
                <a:latin typeface="Segoe Print" pitchFamily="18"/>
              </a:rPr>
              <a:t>AZUCAR MORENO</a:t>
            </a:r>
          </a:p>
          <a:p>
            <a:pPr lvl="0">
              <a:buSzPct val="45000"/>
              <a:buFont typeface="StarSymbol"/>
              <a:buChar char="●"/>
            </a:pPr>
            <a:r>
              <a:rPr lang="es-ES" sz="1179" dirty="0">
                <a:latin typeface="Segoe Print" pitchFamily="18"/>
              </a:rPr>
              <a:t>ZUMO DE LIMON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1C58FA-1911-4196-9C53-90BA0D15DF1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81815" y="2047034"/>
            <a:ext cx="6081710" cy="34296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AE716E5-0BE8-41C9-9B20-0988FF9FDB84}"/>
              </a:ext>
            </a:extLst>
          </p:cNvPr>
          <p:cNvSpPr txBox="1"/>
          <p:nvPr/>
        </p:nvSpPr>
        <p:spPr>
          <a:xfrm>
            <a:off x="854553" y="4968821"/>
            <a:ext cx="4075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NºREF</a:t>
            </a:r>
            <a:r>
              <a:rPr lang="es-ES" sz="2000" dirty="0"/>
              <a:t>: 6</a:t>
            </a:r>
          </a:p>
          <a:p>
            <a:r>
              <a:rPr lang="es-ES" sz="2000" dirty="0"/>
              <a:t>Precio: 4€/Unidad</a:t>
            </a:r>
          </a:p>
          <a:p>
            <a:r>
              <a:rPr lang="es-ES" sz="2000" dirty="0">
                <a:solidFill>
                  <a:srgbClr val="FF0000"/>
                </a:solidFill>
              </a:rPr>
              <a:t>Gastos de envío no incluidos</a:t>
            </a:r>
          </a:p>
        </p:txBody>
      </p:sp>
    </p:spTree>
    <p:extLst>
      <p:ext uri="{BB962C8B-B14F-4D97-AF65-F5344CB8AC3E}">
        <p14:creationId xmlns:p14="http://schemas.microsoft.com/office/powerpoint/2010/main" val="5993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id="{62D95FB2-EF19-9048-BB2D-4F640C45C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661" y="2193220"/>
            <a:ext cx="5195888" cy="3892192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B17E11-C78F-E045-971B-8A5DD1796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273" y="1907319"/>
            <a:ext cx="4563311" cy="304336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92D05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LLAVERO IDEAL PARA DAR UN POCO DE HISTORIA A TUS LLAVES.</a:t>
            </a:r>
          </a:p>
          <a:p>
            <a:r>
              <a:rPr lang="es-ES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NºREF:7</a:t>
            </a:r>
          </a:p>
          <a:p>
            <a:r>
              <a:rPr lang="es-ES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Precio:1’50€/UNIDAD</a:t>
            </a:r>
          </a:p>
          <a:p>
            <a:r>
              <a:rPr lang="es-ES" b="1" dirty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GASTOS DE ENVIO NO INCLUIDO.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F4E75B03-D913-FB49-8F36-81ACB6D9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12" y="232576"/>
            <a:ext cx="10368501" cy="1371600"/>
          </a:xfrm>
        </p:spPr>
        <p:txBody>
          <a:bodyPr>
            <a:noAutofit/>
          </a:bodyPr>
          <a:lstStyle/>
          <a:p>
            <a:pPr algn="ctr"/>
            <a:r>
              <a:rPr lang="es-ES" sz="6000" b="1" dirty="0"/>
              <a:t>Llavero Dama De Elche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B2177B-9986-49E9-8234-C50C67013541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1241E53-C486-4B84-B101-7FA6401D8370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0138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130</TotalTime>
  <Words>331</Words>
  <Application>Microsoft Office PowerPoint</Application>
  <PresentationFormat>Panorámica</PresentationFormat>
  <Paragraphs>67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Segoe Print</vt:lpstr>
      <vt:lpstr>StarSymbol</vt:lpstr>
      <vt:lpstr>Malla</vt:lpstr>
      <vt:lpstr>Presentación de PowerPoint</vt:lpstr>
      <vt:lpstr>ÍNDICE</vt:lpstr>
      <vt:lpstr>TURRÓN DE ALICANTE</vt:lpstr>
      <vt:lpstr>Presentación de PowerPoint</vt:lpstr>
      <vt:lpstr>Dátiles</vt:lpstr>
      <vt:lpstr>VALENCIANAS</vt:lpstr>
      <vt:lpstr>Presentación de PowerPoint</vt:lpstr>
      <vt:lpstr>MERMELADA DE GRANADA ECOLÓGICA</vt:lpstr>
      <vt:lpstr>Llavero Dama De Elche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Handrius 43</cp:lastModifiedBy>
  <cp:revision>17</cp:revision>
  <dcterms:created xsi:type="dcterms:W3CDTF">2018-03-21T16:29:45Z</dcterms:created>
  <dcterms:modified xsi:type="dcterms:W3CDTF">2018-04-29T10:09:35Z</dcterms:modified>
</cp:coreProperties>
</file>